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82" r:id="rId2"/>
  </p:sldMasterIdLst>
  <p:notesMasterIdLst>
    <p:notesMasterId r:id="rId39"/>
  </p:notesMasterIdLst>
  <p:handoutMasterIdLst>
    <p:handoutMasterId r:id="rId40"/>
  </p:handoutMasterIdLst>
  <p:sldIdLst>
    <p:sldId id="399" r:id="rId3"/>
    <p:sldId id="395" r:id="rId4"/>
    <p:sldId id="356" r:id="rId5"/>
    <p:sldId id="357" r:id="rId6"/>
    <p:sldId id="358" r:id="rId7"/>
    <p:sldId id="359" r:id="rId8"/>
    <p:sldId id="360" r:id="rId9"/>
    <p:sldId id="387" r:id="rId10"/>
    <p:sldId id="361" r:id="rId11"/>
    <p:sldId id="362" r:id="rId12"/>
    <p:sldId id="363" r:id="rId13"/>
    <p:sldId id="364" r:id="rId14"/>
    <p:sldId id="388" r:id="rId15"/>
    <p:sldId id="366" r:id="rId16"/>
    <p:sldId id="389" r:id="rId17"/>
    <p:sldId id="368" r:id="rId18"/>
    <p:sldId id="369" r:id="rId19"/>
    <p:sldId id="370" r:id="rId20"/>
    <p:sldId id="391" r:id="rId21"/>
    <p:sldId id="392" r:id="rId22"/>
    <p:sldId id="393" r:id="rId23"/>
    <p:sldId id="394" r:id="rId24"/>
    <p:sldId id="371" r:id="rId25"/>
    <p:sldId id="372" r:id="rId26"/>
    <p:sldId id="373" r:id="rId27"/>
    <p:sldId id="379" r:id="rId28"/>
    <p:sldId id="380" r:id="rId29"/>
    <p:sldId id="381" r:id="rId30"/>
    <p:sldId id="382" r:id="rId31"/>
    <p:sldId id="383" r:id="rId32"/>
    <p:sldId id="374" r:id="rId33"/>
    <p:sldId id="384" r:id="rId34"/>
    <p:sldId id="385" r:id="rId35"/>
    <p:sldId id="386" r:id="rId36"/>
    <p:sldId id="396" r:id="rId37"/>
    <p:sldId id="397"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94" d="100"/>
          <a:sy n="94" d="100"/>
        </p:scale>
        <p:origin x="-1432"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84"/>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notesMaster" Target="notesMasters/notesMaster1.xml"/><Relationship Id="rId40" Type="http://schemas.openxmlformats.org/officeDocument/2006/relationships/handoutMaster" Target="handoutMasters/handout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DA41F49C-EE78-45A7-BB27-0BC00363EE41}" type="datetimeFigureOut">
              <a:rPr lang="en-US"/>
              <a:pPr/>
              <a:t>12/17/13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78CE59CA-2572-49A8-8ECD-D41687CA2AE7}" type="slidenum">
              <a:rPr lang="en-US"/>
              <a:pPr/>
              <a:t>‹#›</a:t>
            </a:fld>
            <a:endParaRPr lang="en-US"/>
          </a:p>
        </p:txBody>
      </p:sp>
    </p:spTree>
    <p:extLst>
      <p:ext uri="{BB962C8B-B14F-4D97-AF65-F5344CB8AC3E}">
        <p14:creationId xmlns:p14="http://schemas.microsoft.com/office/powerpoint/2010/main" val="10721244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9A2F0499-B91A-4B11-8EB1-AE210C3893BE}" type="datetimeFigureOut">
              <a:rPr lang="en-US"/>
              <a:pPr/>
              <a:t>12/17/13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5976022D-D1D5-46AF-9BAF-B301744641C0}" type="slidenum">
              <a:rPr lang="en-US"/>
              <a:pPr/>
              <a:t>‹#›</a:t>
            </a:fld>
            <a:endParaRPr lang="en-US"/>
          </a:p>
        </p:txBody>
      </p:sp>
    </p:spTree>
    <p:extLst>
      <p:ext uri="{BB962C8B-B14F-4D97-AF65-F5344CB8AC3E}">
        <p14:creationId xmlns:p14="http://schemas.microsoft.com/office/powerpoint/2010/main" val="33359111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2.xml"/><Relationship Id="rId3" Type="http://schemas.openxmlformats.org/officeDocument/2006/relationships/image" Target="../media/image1.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userDrawn="1"/>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3130841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B399BD1-19F6-4595-947B-6AB846A19018}"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1939"/>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6A7FA68F-FADF-4FD0-BD12-E50311C068D5}" type="datetime1">
              <a:rPr lang="en-US">
                <a:solidFill>
                  <a:prstClr val="black"/>
                </a:solidFill>
              </a:rPr>
              <a:pPr/>
              <a:t>12/17/13</a:t>
            </a:fld>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fld id="{DB8C2700-3103-4A0B-BDCD-EC353DE4C942}" type="datetime1">
              <a:rPr lang="en-US">
                <a:solidFill>
                  <a:prstClr val="white"/>
                </a:solidFill>
              </a:rPr>
              <a:pPr/>
              <a:t>12/17/13</a:t>
            </a:fld>
            <a:endParaRPr lang="en-US">
              <a:solidFill>
                <a:prstClr val="white"/>
              </a:solidFill>
            </a:endParaRPr>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AE311072-C77E-4AD4-AF40-FCE79456288B}"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5974930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188F1CD2-AEB0-4027-8EC5-A6B3BF7F337D}" type="datetime1">
              <a:rPr lang="en-US">
                <a:solidFill>
                  <a:prstClr val="black"/>
                </a:solidFill>
              </a:rPr>
              <a:pPr/>
              <a:t>12/17/13</a:t>
            </a:fld>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7206108-7795-47C0-884E-2AD68BE743CF}" type="datetime1">
              <a:rPr lang="en-US">
                <a:solidFill>
                  <a:prstClr val="black"/>
                </a:solidFill>
              </a:rPr>
              <a:pPr/>
              <a:t>12/17/13</a:t>
            </a:fld>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8333618-C4F8-4BE7-AD9B-D691C933D5CB}" type="slidenum">
              <a:rPr lang="en-US">
                <a:solidFill>
                  <a:prstClr val="white"/>
                </a:solidFill>
              </a:rPr>
              <a:pPr/>
              <a:t>‹#›</a:t>
            </a:fld>
            <a:endParaRPr lang="en-US">
              <a:solidFill>
                <a:prstClr val="white"/>
              </a:solidFill>
            </a:endParaRPr>
          </a:p>
        </p:txBody>
      </p:sp>
      <p:sp>
        <p:nvSpPr>
          <p:cNvPr id="14" name="Footer Placeholder 4"/>
          <p:cNvSpPr txBox="1">
            <a:spLocks/>
          </p:cNvSpPr>
          <p:nvPr userDrawn="1"/>
        </p:nvSpPr>
        <p:spPr>
          <a:xfrm>
            <a:off x="6291044"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DEF5FA"/>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DEF5FA"/>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2948441856"/>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B709F57-E721-4C47-9B5A-A6EC9107FB2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8964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dirty="0">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5842D2B3-9712-4F13-9C81-CDA969807272}"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40807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Tree>
    <p:extLst>
      <p:ext uri="{BB962C8B-B14F-4D97-AF65-F5344CB8AC3E}">
        <p14:creationId xmlns:p14="http://schemas.microsoft.com/office/powerpoint/2010/main" val="964286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294739339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FE0AEE56-3E89-4A10-9E56-3E7D837BC868}" type="datetime1">
              <a:rPr lang="en-US"/>
              <a:pPr/>
              <a:t>12/17/13</a:t>
            </a:fld>
            <a:endParaRPr lang="en-US"/>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2EAB72B1-C0CD-4E3F-B5CF-E5AC67A4C8E2}" type="slidenum">
              <a:rPr lang="en-US"/>
              <a:pPr/>
              <a:t>‹#›</a:t>
            </a:fld>
            <a:endParaRPr lang="en-US"/>
          </a:p>
        </p:txBody>
      </p:sp>
      <p:sp>
        <p:nvSpPr>
          <p:cNvPr id="10" name="Footer Placeholder 4"/>
          <p:cNvSpPr txBox="1">
            <a:spLocks/>
          </p:cNvSpPr>
          <p:nvPr userDrawn="1"/>
        </p:nvSpPr>
        <p:spPr>
          <a:xfrm>
            <a:off x="6290345"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294752124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r>
              <a:rPr lang="en-US" dirty="0" smtClean="0"/>
              <a:t>A-</a:t>
            </a:r>
            <a:fld id="{E6BAC37E-EA3C-4970-BEE7-BA5B7C53EFB6}" type="slidenum">
              <a:rPr lang="en-US" smtClean="0"/>
              <a:pPr/>
              <a:t>‹#›</a:t>
            </a:fld>
            <a:endParaRPr lang="en-US" dirty="0"/>
          </a:p>
        </p:txBody>
      </p:sp>
    </p:spTree>
    <p:extLst>
      <p:ext uri="{BB962C8B-B14F-4D97-AF65-F5344CB8AC3E}">
        <p14:creationId xmlns:p14="http://schemas.microsoft.com/office/powerpoint/2010/main" val="4237180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r>
              <a:rPr lang="en-US" dirty="0" smtClean="0"/>
              <a:t>A-</a:t>
            </a:r>
            <a:fld id="{D80E14CE-0E5C-4F3D-84C0-C85B1B0A8087}" type="slidenum">
              <a:rPr lang="en-US" smtClean="0"/>
              <a:pPr/>
              <a:t>‹#›</a:t>
            </a:fld>
            <a:endParaRPr lang="en-US" dirty="0"/>
          </a:p>
        </p:txBody>
      </p:sp>
    </p:spTree>
    <p:extLst>
      <p:ext uri="{BB962C8B-B14F-4D97-AF65-F5344CB8AC3E}">
        <p14:creationId xmlns:p14="http://schemas.microsoft.com/office/powerpoint/2010/main" val="92080483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fld id="{0836950D-3372-43AC-9FC6-D8353924E6FD}" type="datetime1">
              <a:rPr lang="en-US"/>
              <a:pPr/>
              <a:t>12/17/13</a:t>
            </a:fld>
            <a:endParaRPr lang="en-US"/>
          </a:p>
        </p:txBody>
      </p:sp>
      <p:sp>
        <p:nvSpPr>
          <p:cNvPr id="13" name="Slide Number Placeholder 26"/>
          <p:cNvSpPr>
            <a:spLocks noGrp="1"/>
          </p:cNvSpPr>
          <p:nvPr>
            <p:ph type="sldNum" sz="quarter" idx="12"/>
          </p:nvPr>
        </p:nvSpPr>
        <p:spPr>
          <a:xfrm>
            <a:off x="7848600" y="6096000"/>
            <a:ext cx="898525" cy="365125"/>
          </a:xfrm>
          <a:prstGeom prst="rect">
            <a:avLst/>
          </a:prstGeom>
        </p:spPr>
        <p:txBody>
          <a:bodyPr/>
          <a:lstStyle>
            <a:lvl1pPr>
              <a:defRPr sz="2400">
                <a:solidFill>
                  <a:srgbClr val="FFFFFF"/>
                </a:solidFill>
              </a:defRPr>
            </a:lvl1pPr>
          </a:lstStyle>
          <a:p>
            <a:fld id="{176997E9-4139-4B4A-8DB6-68F95130E7A2}" type="slidenum">
              <a:rPr lang="en-US"/>
              <a:pPr/>
              <a:t>‹#›</a:t>
            </a:fld>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1-</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1295400" cy="365125"/>
          </a:xfrm>
          <a:prstGeom prst="rect">
            <a:avLst/>
          </a:prstGeom>
        </p:spPr>
        <p:txBody>
          <a:bodyPr/>
          <a:lstStyle>
            <a:lvl1pPr>
              <a:defRPr sz="2000">
                <a:solidFill>
                  <a:schemeClr val="bg1"/>
                </a:solidFill>
              </a:defRPr>
            </a:lvl1pPr>
          </a:lstStyle>
          <a:p>
            <a:r>
              <a:rPr lang="en-US" dirty="0" smtClean="0">
                <a:solidFill>
                  <a:prstClr val="white"/>
                </a:solidFill>
              </a:rPr>
              <a:t>1-</a:t>
            </a:r>
            <a:fld id="{FC200263-2766-492D-B1A3-456214CAF9E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7.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0" y="5791253"/>
            <a:ext cx="3402314" cy="1080868"/>
          </a:xfrm>
          <a:prstGeom prst="rtTriangle">
            <a:avLst/>
          </a:prstGeom>
          <a:blipFill>
            <a:blip r:embed="rId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2057"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Slide Number Placeholder 5"/>
          <p:cNvSpPr txBox="1">
            <a:spLocks/>
          </p:cNvSpPr>
          <p:nvPr userDrawn="1"/>
        </p:nvSpPr>
        <p:spPr>
          <a:xfrm>
            <a:off x="0" y="6248400"/>
            <a:ext cx="990600" cy="457200"/>
          </a:xfrm>
          <a:prstGeom prst="rect">
            <a:avLst/>
          </a:prstGeom>
        </p:spPr>
        <p:txBody>
          <a:bodyPr/>
          <a:lstStyle>
            <a:defPPr>
              <a:defRPr lang="en-US"/>
            </a:defPPr>
            <a:lvl1pPr algn="l" rtl="0" fontAlgn="base">
              <a:spcBef>
                <a:spcPct val="0"/>
              </a:spcBef>
              <a:spcAft>
                <a:spcPct val="0"/>
              </a:spcAft>
              <a:defRPr sz="20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t>A-</a:t>
            </a:r>
            <a:fld id="{DDFE5725-B44B-4476-8AFD-56B261DFD55C}" type="slidenum">
              <a:rPr lang="en-US" smtClean="0"/>
              <a:pPr/>
              <a:t>‹#›</a:t>
            </a:fld>
            <a:endParaRPr lang="en-US" dirty="0"/>
          </a:p>
        </p:txBody>
      </p:sp>
      <p:sp>
        <p:nvSpPr>
          <p:cNvPr id="17"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5" r:id="rId4"/>
    <p:sldLayoutId id="2147483760" r:id="rId5"/>
    <p:sldLayoutId id="2147483777" r:id="rId6"/>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4" Type="http://schemas.openxmlformats.org/officeDocument/2006/relationships/image" Target="cid:3287383400_2177562" TargetMode="External"/><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wmf"/><Relationship Id="rId4" Type="http://schemas.openxmlformats.org/officeDocument/2006/relationships/image" Target="../media/image9.wmf"/><Relationship Id="rId5" Type="http://schemas.openxmlformats.org/officeDocument/2006/relationships/oleObject" Target="../embeddings/oleObject1.bin"/><Relationship Id="rId6" Type="http://schemas.openxmlformats.org/officeDocument/2006/relationships/image" Target="../media/image7.wmf"/><Relationship Id="rId7" Type="http://schemas.openxmlformats.org/officeDocument/2006/relationships/oleObject" Target="../embeddings/oleObject2.bin"/><Relationship Id="rId8" Type="http://schemas.openxmlformats.org/officeDocument/2006/relationships/image" Target="../media/image10.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a:t>
            </a: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Module A</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Networking Concepts</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A-7: Internet Service Providers (ISPs)</a:t>
            </a:r>
            <a:endParaRPr lang="en-US" dirty="0"/>
          </a:p>
        </p:txBody>
      </p:sp>
      <p:pic>
        <p:nvPicPr>
          <p:cNvPr id="25605" name="Picture 6"/>
          <p:cNvPicPr>
            <a:picLocks noChangeAspect="1" noChangeArrowheads="1"/>
          </p:cNvPicPr>
          <p:nvPr/>
        </p:nvPicPr>
        <p:blipFill>
          <a:blip r:embed="rId2">
            <a:extLst>
              <a:ext uri="{28A0092B-C50C-407E-A947-70E740481C1C}">
                <a14:useLocalDpi xmlns:a14="http://schemas.microsoft.com/office/drawing/2010/main" val="0"/>
              </a:ext>
            </a:extLst>
          </a:blip>
          <a:srcRect l="8279" t="17122" r="8409" b="14388"/>
          <a:stretch>
            <a:fillRect/>
          </a:stretch>
        </p:blipFill>
        <p:spPr bwMode="auto">
          <a:xfrm>
            <a:off x="211138" y="1600200"/>
            <a:ext cx="86899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A-8: Three Core Standards Layers</a:t>
            </a:r>
            <a:endParaRPr lang="en-US" dirty="0"/>
          </a:p>
        </p:txBody>
      </p:sp>
      <p:graphicFrame>
        <p:nvGraphicFramePr>
          <p:cNvPr id="7" name="Table 6"/>
          <p:cNvGraphicFramePr>
            <a:graphicFrameLocks noGrp="1"/>
          </p:cNvGraphicFramePr>
          <p:nvPr/>
        </p:nvGraphicFramePr>
        <p:xfrm>
          <a:off x="479425" y="1676400"/>
          <a:ext cx="8435975" cy="3276600"/>
        </p:xfrm>
        <a:graphic>
          <a:graphicData uri="http://schemas.openxmlformats.org/drawingml/2006/table">
            <a:tbl>
              <a:tblPr/>
              <a:tblGrid>
                <a:gridCol w="1958975"/>
                <a:gridCol w="6477000"/>
              </a:tblGrid>
              <a:tr h="409575">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Super Layer</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Description</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228725">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Application</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Communication between application programs on different hosts attached to different networks on an internet.</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9150">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Internetworking</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Transmission of packets across an internet. Packets contain application layer messages.</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9150">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Network</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Transmission of frames across a network. Frames contain packets.</a:t>
                      </a:r>
                      <a:endParaRPr kumimoji="0" lang="en-US" sz="3200" b="0" i="0" u="none" strike="noStrike" cap="none" normalizeH="0" baseline="0" smtClean="0">
                        <a:ln>
                          <a:noFill/>
                        </a:ln>
                        <a:solidFill>
                          <a:schemeClr val="tx1"/>
                        </a:solidFill>
                        <a:effectLst/>
                        <a:latin typeface="Times New Roman" pitchFamily="18" charset="0"/>
                        <a:cs typeface="Times New Roman" pitchFamily="18" charset="0"/>
                      </a:endParaRPr>
                    </a:p>
                  </a:txBody>
                  <a:tcPr marL="102871" marR="102871"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A-9: Layered Standards Architectures</a:t>
            </a:r>
            <a:endParaRPr lang="en-US" dirty="0"/>
          </a:p>
        </p:txBody>
      </p:sp>
      <p:graphicFrame>
        <p:nvGraphicFramePr>
          <p:cNvPr id="7" name="Table 6"/>
          <p:cNvGraphicFramePr>
            <a:graphicFrameLocks noGrp="1"/>
          </p:cNvGraphicFramePr>
          <p:nvPr/>
        </p:nvGraphicFramePr>
        <p:xfrm>
          <a:off x="617538" y="1676400"/>
          <a:ext cx="7866062" cy="4114800"/>
        </p:xfrm>
        <a:graphic>
          <a:graphicData uri="http://schemas.openxmlformats.org/drawingml/2006/table">
            <a:tbl>
              <a:tblPr/>
              <a:tblGrid>
                <a:gridCol w="1966912"/>
                <a:gridCol w="1965325"/>
                <a:gridCol w="1966913"/>
                <a:gridCol w="1966912"/>
              </a:tblGrid>
              <a:tr h="914400">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Super Layer</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TCP/IP</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OSI</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Hybrid TCP/IP-OSI</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457200">
                <a:tc rowSpan="3">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Application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rowSpan="3">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Application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Application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rowSpan="3">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Application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Presentation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vMerge="1">
                  <a:txBody>
                    <a:bodyPr/>
                    <a:lstStyle/>
                    <a:p>
                      <a:endParaRPr lang="en-US"/>
                    </a:p>
                  </a:txBody>
                  <a:tcPr/>
                </a:tc>
              </a:tr>
              <a:tr h="45720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Session</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vMerge="1">
                  <a:txBody>
                    <a:bodyPr/>
                    <a:lstStyle/>
                    <a:p>
                      <a:endParaRPr lang="en-US"/>
                    </a:p>
                  </a:txBody>
                  <a:tcPr/>
                </a:tc>
              </a:tr>
              <a:tr h="457200">
                <a:tc rowSpan="2">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vMerge="1">
                  <a:txBody>
                    <a:bodyPr/>
                    <a:lstStyle/>
                    <a:p>
                      <a:endParaRPr lang="en-US"/>
                    </a:p>
                  </a:txBody>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Network</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rowSpan="2">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Single Network</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rowSpan="2">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Subnet Access</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Data Link</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Data Link</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vMerge="1">
                  <a:txBody>
                    <a:bodyPr/>
                    <a:lstStyle/>
                    <a:p>
                      <a:endParaRPr lang="en-US"/>
                    </a:p>
                  </a:txBody>
                  <a:tcPr/>
                </a:tc>
                <a:tc vMerge="1">
                  <a:txBody>
                    <a:bodyPr/>
                    <a:lstStyle/>
                    <a:p>
                      <a:endParaRPr lang="en-US"/>
                    </a:p>
                  </a:txBody>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Physical</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l" defTabSz="914400" rtl="0" eaLnBrk="1" fontAlgn="base" latinLnBrk="0" hangingPunct="1">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Physical</a:t>
                      </a:r>
                      <a:endParaRPr kumimoji="0" lang="en-US" sz="2800" b="0" i="0" u="none" strike="noStrike" cap="none" normalizeH="0" baseline="0" smtClean="0">
                        <a:ln>
                          <a:noFill/>
                        </a:ln>
                        <a:solidFill>
                          <a:schemeClr val="tx1"/>
                        </a:solidFill>
                        <a:effectLst/>
                        <a:latin typeface="Times New Roman" pitchFamily="18" charset="0"/>
                        <a:cs typeface="Times New Roman" pitchFamily="18" charset="0"/>
                      </a:endParaRPr>
                    </a:p>
                  </a:txBody>
                  <a:tcPr marL="95918" marR="95918"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A-10: Physical and Data Link Layers</a:t>
            </a:r>
            <a:endParaRPr lang="en-US" dirty="0"/>
          </a:p>
        </p:txBody>
      </p:sp>
      <p:sp>
        <p:nvSpPr>
          <p:cNvPr id="28676" name="TextBox 257"/>
          <p:cNvSpPr txBox="1">
            <a:spLocks noChangeArrowheads="1"/>
          </p:cNvSpPr>
          <p:nvPr/>
        </p:nvSpPr>
        <p:spPr bwMode="auto">
          <a:xfrm>
            <a:off x="1143000" y="5094288"/>
            <a:ext cx="75438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In a single network, a physical link connects adjacent devices.</a:t>
            </a:r>
          </a:p>
          <a:p>
            <a:pPr eaLnBrk="1" hangingPunct="1">
              <a:spcBef>
                <a:spcPts val="600"/>
              </a:spcBef>
            </a:pPr>
            <a:r>
              <a:rPr lang="en-US">
                <a:latin typeface="Lucida Sans Unicode" pitchFamily="34" charset="0"/>
              </a:rPr>
              <a:t>A data link is the path that a frame takes across a single network.</a:t>
            </a:r>
          </a:p>
          <a:p>
            <a:pPr eaLnBrk="1" hangingPunct="1">
              <a:spcBef>
                <a:spcPts val="600"/>
              </a:spcBef>
            </a:pPr>
            <a:r>
              <a:rPr lang="en-US">
                <a:latin typeface="Lucida Sans Unicode" pitchFamily="34" charset="0"/>
              </a:rPr>
              <a:t>One data link; three physical links.</a:t>
            </a:r>
          </a:p>
        </p:txBody>
      </p:sp>
      <p:pic>
        <p:nvPicPr>
          <p:cNvPr id="28678" name="Picture 258"/>
          <p:cNvPicPr>
            <a:picLocks noChangeAspect="1" noChangeArrowheads="1"/>
          </p:cNvPicPr>
          <p:nvPr/>
        </p:nvPicPr>
        <p:blipFill>
          <a:blip r:embed="rId2">
            <a:extLst>
              <a:ext uri="{28A0092B-C50C-407E-A947-70E740481C1C}">
                <a14:useLocalDpi xmlns:a14="http://schemas.microsoft.com/office/drawing/2010/main" val="0"/>
              </a:ext>
            </a:extLst>
          </a:blip>
          <a:srcRect l="13972" t="15723" r="7890" b="13065"/>
          <a:stretch>
            <a:fillRect/>
          </a:stretch>
        </p:blipFill>
        <p:spPr bwMode="auto">
          <a:xfrm>
            <a:off x="838200" y="1371600"/>
            <a:ext cx="7151688"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A-11: Internet and Transport Layer Standards</a:t>
            </a:r>
            <a:endParaRPr lang="en-US" dirty="0"/>
          </a:p>
        </p:txBody>
      </p:sp>
      <p:pic>
        <p:nvPicPr>
          <p:cNvPr id="29701" name="Picture 6"/>
          <p:cNvPicPr>
            <a:picLocks noChangeAspect="1" noChangeArrowheads="1"/>
          </p:cNvPicPr>
          <p:nvPr/>
        </p:nvPicPr>
        <p:blipFill>
          <a:blip r:embed="rId2">
            <a:extLst>
              <a:ext uri="{28A0092B-C50C-407E-A947-70E740481C1C}">
                <a14:useLocalDpi xmlns:a14="http://schemas.microsoft.com/office/drawing/2010/main" val="0"/>
              </a:ext>
            </a:extLst>
          </a:blip>
          <a:srcRect l="7762" t="20151" r="8409" b="16373"/>
          <a:stretch>
            <a:fillRect/>
          </a:stretch>
        </p:blipFill>
        <p:spPr bwMode="auto">
          <a:xfrm>
            <a:off x="155575" y="1828800"/>
            <a:ext cx="88169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5"/>
          <p:cNvPicPr>
            <a:picLocks noChangeAspect="1" noChangeArrowheads="1"/>
          </p:cNvPicPr>
          <p:nvPr/>
        </p:nvPicPr>
        <p:blipFill>
          <a:blip r:embed="rId2">
            <a:extLst>
              <a:ext uri="{28A0092B-C50C-407E-A947-70E740481C1C}">
                <a14:useLocalDpi xmlns:a14="http://schemas.microsoft.com/office/drawing/2010/main" val="0"/>
              </a:ext>
            </a:extLst>
          </a:blip>
          <a:srcRect l="6380" t="11121" r="4785" b="4356"/>
          <a:stretch>
            <a:fillRect/>
          </a:stretch>
        </p:blipFill>
        <p:spPr bwMode="auto">
          <a:xfrm>
            <a:off x="762000" y="1338263"/>
            <a:ext cx="7391400" cy="465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A-12: Internet Protocol (IP) Packet</a:t>
            </a:r>
            <a:endParaRPr lang="en-US" dirty="0"/>
          </a:p>
        </p:txBody>
      </p:sp>
      <p:sp>
        <p:nvSpPr>
          <p:cNvPr id="30725" name="Text Box 11"/>
          <p:cNvSpPr txBox="1">
            <a:spLocks noChangeArrowheads="1"/>
          </p:cNvSpPr>
          <p:nvPr/>
        </p:nvSpPr>
        <p:spPr bwMode="auto">
          <a:xfrm>
            <a:off x="3182938" y="1162050"/>
            <a:ext cx="25495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b="1">
                <a:latin typeface="Lucida Sans Unicode" pitchFamily="34" charset="0"/>
              </a:rPr>
              <a:t>IP Version 4 Packet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A-13: IP Version 6 (IPv6) Packet</a:t>
            </a:r>
            <a:endParaRPr lang="en-US" dirty="0"/>
          </a:p>
        </p:txBody>
      </p:sp>
      <p:pic>
        <p:nvPicPr>
          <p:cNvPr id="31749" name="Picture 6"/>
          <p:cNvPicPr>
            <a:picLocks noChangeAspect="1" noChangeArrowheads="1"/>
          </p:cNvPicPr>
          <p:nvPr/>
        </p:nvPicPr>
        <p:blipFill>
          <a:blip r:embed="rId2">
            <a:extLst>
              <a:ext uri="{28A0092B-C50C-407E-A947-70E740481C1C}">
                <a14:useLocalDpi xmlns:a14="http://schemas.microsoft.com/office/drawing/2010/main" val="0"/>
              </a:ext>
            </a:extLst>
          </a:blip>
          <a:srcRect l="6380" t="17085" r="4785" b="6532"/>
          <a:stretch>
            <a:fillRect/>
          </a:stretch>
        </p:blipFill>
        <p:spPr bwMode="auto">
          <a:xfrm>
            <a:off x="95250" y="1257300"/>
            <a:ext cx="8891588"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sz="2400" dirty="0" smtClean="0"/>
              <a:t>A-14: Transmission Control Protocol (TCP) Segment</a:t>
            </a:r>
            <a:endParaRPr lang="en-US" sz="2400" dirty="0"/>
          </a:p>
        </p:txBody>
      </p:sp>
      <p:pic>
        <p:nvPicPr>
          <p:cNvPr id="32773" name="Picture 6"/>
          <p:cNvPicPr>
            <a:picLocks noChangeAspect="1" noChangeArrowheads="1"/>
          </p:cNvPicPr>
          <p:nvPr/>
        </p:nvPicPr>
        <p:blipFill>
          <a:blip r:embed="rId2">
            <a:extLst>
              <a:ext uri="{28A0092B-C50C-407E-A947-70E740481C1C}">
                <a14:useLocalDpi xmlns:a14="http://schemas.microsoft.com/office/drawing/2010/main" val="0"/>
              </a:ext>
            </a:extLst>
          </a:blip>
          <a:srcRect l="5890" t="9354" r="4294" b="4317"/>
          <a:stretch>
            <a:fillRect/>
          </a:stretch>
        </p:blipFill>
        <p:spPr bwMode="auto">
          <a:xfrm>
            <a:off x="838200" y="1122363"/>
            <a:ext cx="7467600" cy="489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A-15: Messages in a TCP Session</a:t>
            </a:r>
            <a:endParaRPr lang="en-US" dirty="0"/>
          </a:p>
        </p:txBody>
      </p:sp>
      <p:sp>
        <p:nvSpPr>
          <p:cNvPr id="33796" name="Line 4"/>
          <p:cNvSpPr>
            <a:spLocks noChangeShapeType="1"/>
          </p:cNvSpPr>
          <p:nvPr/>
        </p:nvSpPr>
        <p:spPr bwMode="auto">
          <a:xfrm>
            <a:off x="1828800" y="18288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3797" name="Rectangle 5"/>
          <p:cNvSpPr>
            <a:spLocks noChangeArrowheads="1"/>
          </p:cNvSpPr>
          <p:nvPr/>
        </p:nvSpPr>
        <p:spPr bwMode="auto">
          <a:xfrm>
            <a:off x="762000" y="16002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PC</a:t>
            </a:r>
          </a:p>
          <a:p>
            <a:pPr algn="ctr"/>
            <a:r>
              <a:rPr lang="en-US">
                <a:latin typeface="Lucida Sans Unicode" pitchFamily="34" charset="0"/>
              </a:rPr>
              <a:t>transport process</a:t>
            </a:r>
          </a:p>
        </p:txBody>
      </p:sp>
      <p:sp>
        <p:nvSpPr>
          <p:cNvPr id="33798" name="Line 6"/>
          <p:cNvSpPr>
            <a:spLocks noChangeShapeType="1"/>
          </p:cNvSpPr>
          <p:nvPr/>
        </p:nvSpPr>
        <p:spPr bwMode="auto">
          <a:xfrm>
            <a:off x="7467600" y="18288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3799" name="Rectangle 7"/>
          <p:cNvSpPr>
            <a:spLocks noChangeArrowheads="1"/>
          </p:cNvSpPr>
          <p:nvPr/>
        </p:nvSpPr>
        <p:spPr bwMode="auto">
          <a:xfrm>
            <a:off x="6400800" y="16002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Webserver</a:t>
            </a:r>
          </a:p>
          <a:p>
            <a:pPr algn="ctr"/>
            <a:r>
              <a:rPr lang="en-US">
                <a:latin typeface="Lucida Sans Unicode" pitchFamily="34" charset="0"/>
              </a:rPr>
              <a:t>transport process</a:t>
            </a:r>
          </a:p>
        </p:txBody>
      </p:sp>
      <p:sp>
        <p:nvSpPr>
          <p:cNvPr id="33800" name="Line 8"/>
          <p:cNvSpPr>
            <a:spLocks noChangeShapeType="1"/>
          </p:cNvSpPr>
          <p:nvPr/>
        </p:nvSpPr>
        <p:spPr bwMode="auto">
          <a:xfrm>
            <a:off x="1981200" y="24384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01" name="Line 9"/>
          <p:cNvSpPr>
            <a:spLocks noChangeShapeType="1"/>
          </p:cNvSpPr>
          <p:nvPr/>
        </p:nvSpPr>
        <p:spPr bwMode="auto">
          <a:xfrm flipH="1">
            <a:off x="2019300" y="2895600"/>
            <a:ext cx="5257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02" name="Line 10"/>
          <p:cNvSpPr>
            <a:spLocks noChangeShapeType="1"/>
          </p:cNvSpPr>
          <p:nvPr/>
        </p:nvSpPr>
        <p:spPr bwMode="auto">
          <a:xfrm>
            <a:off x="1981200" y="33528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3803" name="Text Box 15"/>
          <p:cNvSpPr txBox="1">
            <a:spLocks noChangeArrowheads="1"/>
          </p:cNvSpPr>
          <p:nvPr/>
        </p:nvSpPr>
        <p:spPr bwMode="auto">
          <a:xfrm>
            <a:off x="3724275" y="2117725"/>
            <a:ext cx="1847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1. SYN (Open)</a:t>
            </a:r>
          </a:p>
        </p:txBody>
      </p:sp>
      <p:sp>
        <p:nvSpPr>
          <p:cNvPr id="33804" name="Text Box 16"/>
          <p:cNvSpPr txBox="1">
            <a:spLocks noChangeArrowheads="1"/>
          </p:cNvSpPr>
          <p:nvPr/>
        </p:nvSpPr>
        <p:spPr bwMode="auto">
          <a:xfrm>
            <a:off x="2228850" y="2601913"/>
            <a:ext cx="483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2. SYN, ACK (1) (Acknowledgement of 1)</a:t>
            </a:r>
          </a:p>
        </p:txBody>
      </p:sp>
      <p:sp>
        <p:nvSpPr>
          <p:cNvPr id="33805" name="Text Box 17"/>
          <p:cNvSpPr txBox="1">
            <a:spLocks noChangeArrowheads="1"/>
          </p:cNvSpPr>
          <p:nvPr/>
        </p:nvSpPr>
        <p:spPr bwMode="auto">
          <a:xfrm>
            <a:off x="3963988" y="298291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3. ACK (2)</a:t>
            </a:r>
          </a:p>
        </p:txBody>
      </p:sp>
      <p:sp>
        <p:nvSpPr>
          <p:cNvPr id="33806" name="Line 22"/>
          <p:cNvSpPr>
            <a:spLocks noChangeShapeType="1"/>
          </p:cNvSpPr>
          <p:nvPr/>
        </p:nvSpPr>
        <p:spPr bwMode="auto">
          <a:xfrm>
            <a:off x="1600200" y="22860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3807" name="Text Box 24"/>
          <p:cNvSpPr txBox="1">
            <a:spLocks noChangeArrowheads="1"/>
          </p:cNvSpPr>
          <p:nvPr/>
        </p:nvSpPr>
        <p:spPr bwMode="auto">
          <a:xfrm>
            <a:off x="774700" y="2438400"/>
            <a:ext cx="779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Open</a:t>
            </a:r>
          </a:p>
          <a:p>
            <a:pPr algn="ctr" eaLnBrk="1" hangingPunct="1"/>
            <a:r>
              <a:rPr lang="en-US">
                <a:latin typeface="Lucida Sans Unicode" pitchFamily="34" charset="0"/>
              </a:rPr>
              <a:t>(3)</a:t>
            </a:r>
          </a:p>
        </p:txBody>
      </p:sp>
      <p:sp>
        <p:nvSpPr>
          <p:cNvPr id="33808" name="Text Box 27"/>
          <p:cNvSpPr txBox="1">
            <a:spLocks noChangeArrowheads="1"/>
          </p:cNvSpPr>
          <p:nvPr/>
        </p:nvSpPr>
        <p:spPr bwMode="auto">
          <a:xfrm>
            <a:off x="3773488" y="4125913"/>
            <a:ext cx="1608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3-Way Open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A-15: Messages in a TCP Session</a:t>
            </a:r>
            <a:endParaRPr lang="en-US" dirty="0"/>
          </a:p>
        </p:txBody>
      </p:sp>
      <p:sp>
        <p:nvSpPr>
          <p:cNvPr id="34820" name="Line 3"/>
          <p:cNvSpPr>
            <a:spLocks noChangeShapeType="1"/>
          </p:cNvSpPr>
          <p:nvPr/>
        </p:nvSpPr>
        <p:spPr bwMode="auto">
          <a:xfrm>
            <a:off x="1828800" y="17526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1" name="Rectangle 4"/>
          <p:cNvSpPr>
            <a:spLocks noChangeArrowheads="1"/>
          </p:cNvSpPr>
          <p:nvPr/>
        </p:nvSpPr>
        <p:spPr bwMode="auto">
          <a:xfrm>
            <a:off x="762000" y="15240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PC</a:t>
            </a:r>
          </a:p>
          <a:p>
            <a:pPr algn="ctr"/>
            <a:r>
              <a:rPr lang="en-US">
                <a:latin typeface="Lucida Sans Unicode" pitchFamily="34" charset="0"/>
              </a:rPr>
              <a:t>transport process</a:t>
            </a:r>
          </a:p>
        </p:txBody>
      </p:sp>
      <p:sp>
        <p:nvSpPr>
          <p:cNvPr id="34822" name="Line 5"/>
          <p:cNvSpPr>
            <a:spLocks noChangeShapeType="1"/>
          </p:cNvSpPr>
          <p:nvPr/>
        </p:nvSpPr>
        <p:spPr bwMode="auto">
          <a:xfrm>
            <a:off x="7467600" y="1752600"/>
            <a:ext cx="0" cy="3810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23" name="Rectangle 6"/>
          <p:cNvSpPr>
            <a:spLocks noChangeArrowheads="1"/>
          </p:cNvSpPr>
          <p:nvPr/>
        </p:nvSpPr>
        <p:spPr bwMode="auto">
          <a:xfrm>
            <a:off x="6400800" y="15240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Webserver</a:t>
            </a:r>
          </a:p>
          <a:p>
            <a:pPr algn="ctr"/>
            <a:r>
              <a:rPr lang="en-US">
                <a:latin typeface="Lucida Sans Unicode" pitchFamily="34" charset="0"/>
              </a:rPr>
              <a:t>transport process</a:t>
            </a:r>
          </a:p>
        </p:txBody>
      </p:sp>
      <p:sp>
        <p:nvSpPr>
          <p:cNvPr id="34824" name="Line 7"/>
          <p:cNvSpPr>
            <a:spLocks noChangeShapeType="1"/>
          </p:cNvSpPr>
          <p:nvPr/>
        </p:nvSpPr>
        <p:spPr bwMode="auto">
          <a:xfrm>
            <a:off x="1981200" y="23622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25" name="Line 8"/>
          <p:cNvSpPr>
            <a:spLocks noChangeShapeType="1"/>
          </p:cNvSpPr>
          <p:nvPr/>
        </p:nvSpPr>
        <p:spPr bwMode="auto">
          <a:xfrm flipH="1">
            <a:off x="2019300" y="2819400"/>
            <a:ext cx="52578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26" name="Line 9"/>
          <p:cNvSpPr>
            <a:spLocks noChangeShapeType="1"/>
          </p:cNvSpPr>
          <p:nvPr/>
        </p:nvSpPr>
        <p:spPr bwMode="auto">
          <a:xfrm>
            <a:off x="1981200" y="32766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27" name="Line 10"/>
          <p:cNvSpPr>
            <a:spLocks noChangeShapeType="1"/>
          </p:cNvSpPr>
          <p:nvPr/>
        </p:nvSpPr>
        <p:spPr bwMode="auto">
          <a:xfrm>
            <a:off x="1981200" y="3733800"/>
            <a:ext cx="5334000" cy="152400"/>
          </a:xfrm>
          <a:prstGeom prst="line">
            <a:avLst/>
          </a:prstGeom>
          <a:noFill/>
          <a:ln w="38100">
            <a:solidFill>
              <a:srgbClr val="0000FF"/>
            </a:solidFill>
            <a:prstDash val="lg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28" name="Line 11"/>
          <p:cNvSpPr>
            <a:spLocks noChangeShapeType="1"/>
          </p:cNvSpPr>
          <p:nvPr/>
        </p:nvSpPr>
        <p:spPr bwMode="auto">
          <a:xfrm flipH="1">
            <a:off x="2019300" y="4191000"/>
            <a:ext cx="5257800" cy="152400"/>
          </a:xfrm>
          <a:prstGeom prst="line">
            <a:avLst/>
          </a:prstGeom>
          <a:noFill/>
          <a:ln w="38100">
            <a:solidFill>
              <a:srgbClr val="0000FF"/>
            </a:solidFill>
            <a:prstDash val="lgDash"/>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29" name="Line 12"/>
          <p:cNvSpPr>
            <a:spLocks noChangeShapeType="1"/>
          </p:cNvSpPr>
          <p:nvPr/>
        </p:nvSpPr>
        <p:spPr bwMode="auto">
          <a:xfrm flipH="1">
            <a:off x="2019300" y="4648200"/>
            <a:ext cx="5257800" cy="152400"/>
          </a:xfrm>
          <a:prstGeom prst="line">
            <a:avLst/>
          </a:prstGeom>
          <a:noFill/>
          <a:ln w="38100">
            <a:solidFill>
              <a:srgbClr val="0000FF"/>
            </a:solidFill>
            <a:prstDash val="lgDashDot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0" name="Line 13"/>
          <p:cNvSpPr>
            <a:spLocks noChangeShapeType="1"/>
          </p:cNvSpPr>
          <p:nvPr/>
        </p:nvSpPr>
        <p:spPr bwMode="auto">
          <a:xfrm>
            <a:off x="1981200" y="5105400"/>
            <a:ext cx="5334000" cy="152400"/>
          </a:xfrm>
          <a:prstGeom prst="line">
            <a:avLst/>
          </a:prstGeom>
          <a:noFill/>
          <a:ln w="38100">
            <a:solidFill>
              <a:srgbClr val="0000FF"/>
            </a:solidFill>
            <a:prstDash val="lgDashDotDot"/>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4831" name="Text Box 14"/>
          <p:cNvSpPr txBox="1">
            <a:spLocks noChangeArrowheads="1"/>
          </p:cNvSpPr>
          <p:nvPr/>
        </p:nvSpPr>
        <p:spPr bwMode="auto">
          <a:xfrm>
            <a:off x="3724275" y="2041525"/>
            <a:ext cx="1847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1. SYN (Open)</a:t>
            </a:r>
          </a:p>
        </p:txBody>
      </p:sp>
      <p:sp>
        <p:nvSpPr>
          <p:cNvPr id="34832" name="Text Box 15"/>
          <p:cNvSpPr txBox="1">
            <a:spLocks noChangeArrowheads="1"/>
          </p:cNvSpPr>
          <p:nvPr/>
        </p:nvSpPr>
        <p:spPr bwMode="auto">
          <a:xfrm>
            <a:off x="2228850" y="2525713"/>
            <a:ext cx="4838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2. SYN, ACK (1) (Acknowledgement of 1)</a:t>
            </a:r>
          </a:p>
        </p:txBody>
      </p:sp>
      <p:sp>
        <p:nvSpPr>
          <p:cNvPr id="34833" name="Text Box 16"/>
          <p:cNvSpPr txBox="1">
            <a:spLocks noChangeArrowheads="1"/>
          </p:cNvSpPr>
          <p:nvPr/>
        </p:nvSpPr>
        <p:spPr bwMode="auto">
          <a:xfrm>
            <a:off x="3963988" y="290671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3. ACK (2)</a:t>
            </a:r>
          </a:p>
        </p:txBody>
      </p:sp>
      <p:sp>
        <p:nvSpPr>
          <p:cNvPr id="34834" name="Text Box 17"/>
          <p:cNvSpPr txBox="1">
            <a:spLocks noChangeArrowheads="1"/>
          </p:cNvSpPr>
          <p:nvPr/>
        </p:nvSpPr>
        <p:spPr bwMode="auto">
          <a:xfrm>
            <a:off x="3162300" y="3440113"/>
            <a:ext cx="2970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4. Data = HTTP Request</a:t>
            </a:r>
          </a:p>
        </p:txBody>
      </p:sp>
      <p:sp>
        <p:nvSpPr>
          <p:cNvPr id="34835" name="Text Box 18"/>
          <p:cNvSpPr txBox="1">
            <a:spLocks noChangeArrowheads="1"/>
          </p:cNvSpPr>
          <p:nvPr/>
        </p:nvSpPr>
        <p:spPr bwMode="auto">
          <a:xfrm>
            <a:off x="3963988" y="389731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5. ACK (4)</a:t>
            </a:r>
          </a:p>
        </p:txBody>
      </p:sp>
      <p:sp>
        <p:nvSpPr>
          <p:cNvPr id="34836" name="Text Box 19"/>
          <p:cNvSpPr txBox="1">
            <a:spLocks noChangeArrowheads="1"/>
          </p:cNvSpPr>
          <p:nvPr/>
        </p:nvSpPr>
        <p:spPr bwMode="auto">
          <a:xfrm>
            <a:off x="3063875" y="4354513"/>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6. Data = HTTP Response</a:t>
            </a:r>
          </a:p>
        </p:txBody>
      </p:sp>
      <p:sp>
        <p:nvSpPr>
          <p:cNvPr id="34837" name="Text Box 20"/>
          <p:cNvSpPr txBox="1">
            <a:spLocks noChangeArrowheads="1"/>
          </p:cNvSpPr>
          <p:nvPr/>
        </p:nvSpPr>
        <p:spPr bwMode="auto">
          <a:xfrm>
            <a:off x="3963988" y="4811713"/>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7. ACK (6)</a:t>
            </a:r>
          </a:p>
        </p:txBody>
      </p:sp>
      <p:sp>
        <p:nvSpPr>
          <p:cNvPr id="34838" name="Line 21"/>
          <p:cNvSpPr>
            <a:spLocks noChangeShapeType="1"/>
          </p:cNvSpPr>
          <p:nvPr/>
        </p:nvSpPr>
        <p:spPr bwMode="auto">
          <a:xfrm>
            <a:off x="1600200" y="2209800"/>
            <a:ext cx="0" cy="1143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39" name="Line 22"/>
          <p:cNvSpPr>
            <a:spLocks noChangeShapeType="1"/>
          </p:cNvSpPr>
          <p:nvPr/>
        </p:nvSpPr>
        <p:spPr bwMode="auto">
          <a:xfrm>
            <a:off x="1600200" y="35814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4840" name="Text Box 23"/>
          <p:cNvSpPr txBox="1">
            <a:spLocks noChangeArrowheads="1"/>
          </p:cNvSpPr>
          <p:nvPr/>
        </p:nvSpPr>
        <p:spPr bwMode="auto">
          <a:xfrm>
            <a:off x="774700" y="2362200"/>
            <a:ext cx="77946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Open</a:t>
            </a:r>
          </a:p>
          <a:p>
            <a:pPr algn="ctr" eaLnBrk="1" hangingPunct="1"/>
            <a:r>
              <a:rPr lang="en-US">
                <a:latin typeface="Lucida Sans Unicode" pitchFamily="34" charset="0"/>
              </a:rPr>
              <a:t>(3)</a:t>
            </a:r>
          </a:p>
        </p:txBody>
      </p:sp>
      <p:sp>
        <p:nvSpPr>
          <p:cNvPr id="34841" name="Text Box 24"/>
          <p:cNvSpPr txBox="1">
            <a:spLocks noChangeArrowheads="1"/>
          </p:cNvSpPr>
          <p:nvPr/>
        </p:nvSpPr>
        <p:spPr bwMode="auto">
          <a:xfrm>
            <a:off x="711200" y="3581400"/>
            <a:ext cx="839788"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Carry</a:t>
            </a:r>
          </a:p>
          <a:p>
            <a:pPr algn="ctr" eaLnBrk="1" hangingPunct="1"/>
            <a:r>
              <a:rPr lang="en-US">
                <a:latin typeface="Lucida Sans Unicode" pitchFamily="34" charset="0"/>
              </a:rPr>
              <a:t>HTTP</a:t>
            </a:r>
          </a:p>
          <a:p>
            <a:pPr algn="ctr" eaLnBrk="1" hangingPunct="1"/>
            <a:r>
              <a:rPr lang="en-US">
                <a:latin typeface="Lucida Sans Unicode" pitchFamily="34" charset="0"/>
              </a:rPr>
              <a:t>Req &amp;</a:t>
            </a:r>
          </a:p>
          <a:p>
            <a:pPr algn="ctr" eaLnBrk="1" hangingPunct="1"/>
            <a:r>
              <a:rPr lang="en-US">
                <a:latin typeface="Lucida Sans Unicode" pitchFamily="34" charset="0"/>
              </a:rPr>
              <a:t>Resp</a:t>
            </a:r>
          </a:p>
          <a:p>
            <a:pPr algn="ctr" eaLnBrk="1" hangingPunct="1"/>
            <a:r>
              <a:rPr lang="en-US">
                <a:latin typeface="Lucida Sans Unicode" pitchFamily="34" charset="0"/>
              </a:rPr>
              <a:t>(4)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eaLnBrk="1" hangingPunct="1"/>
            <a:r>
              <a:rPr lang="en-US" dirty="0" smtClean="0"/>
              <a:t>This is a module that some teachers will cover while others will not</a:t>
            </a:r>
          </a:p>
          <a:p>
            <a:pPr eaLnBrk="1" hangingPunct="1"/>
            <a:r>
              <a:rPr lang="en-US" dirty="0" smtClean="0"/>
              <a:t>This module is a refresher on networking concepts, which are important in information security</a:t>
            </a:r>
          </a:p>
          <a:p>
            <a:pPr eaLnBrk="1" hangingPunct="1"/>
            <a:r>
              <a:rPr lang="en-US" dirty="0" smtClean="0"/>
              <a:t>If your teacher does not cover networking, you might want to cover it </a:t>
            </a:r>
            <a:r>
              <a:rPr lang="en-US" dirty="0" smtClean="0"/>
              <a:t>yourself </a:t>
            </a:r>
            <a:r>
              <a:rPr lang="en-US" dirty="0" smtClean="0"/>
              <a:t>to </a:t>
            </a:r>
            <a:r>
              <a:rPr lang="en-US" dirty="0" smtClean="0"/>
              <a:t>refresh </a:t>
            </a:r>
            <a:r>
              <a:rPr lang="en-US" dirty="0" smtClean="0"/>
              <a:t>your networking knowledge</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A-15: Messages in a TCP Session</a:t>
            </a:r>
            <a:endParaRPr lang="en-US" dirty="0"/>
          </a:p>
        </p:txBody>
      </p:sp>
      <p:sp>
        <p:nvSpPr>
          <p:cNvPr id="35844" name="Line 4"/>
          <p:cNvSpPr>
            <a:spLocks noChangeShapeType="1"/>
          </p:cNvSpPr>
          <p:nvPr/>
        </p:nvSpPr>
        <p:spPr bwMode="auto">
          <a:xfrm>
            <a:off x="1828800" y="2209800"/>
            <a:ext cx="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5845" name="Rectangle 5"/>
          <p:cNvSpPr>
            <a:spLocks noChangeArrowheads="1"/>
          </p:cNvSpPr>
          <p:nvPr/>
        </p:nvSpPr>
        <p:spPr bwMode="auto">
          <a:xfrm>
            <a:off x="762000" y="17526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PC</a:t>
            </a:r>
          </a:p>
          <a:p>
            <a:pPr algn="ctr"/>
            <a:r>
              <a:rPr lang="en-US">
                <a:latin typeface="Lucida Sans Unicode" pitchFamily="34" charset="0"/>
              </a:rPr>
              <a:t>transport process</a:t>
            </a:r>
          </a:p>
        </p:txBody>
      </p:sp>
      <p:sp>
        <p:nvSpPr>
          <p:cNvPr id="35846" name="Line 6"/>
          <p:cNvSpPr>
            <a:spLocks noChangeShapeType="1"/>
          </p:cNvSpPr>
          <p:nvPr/>
        </p:nvSpPr>
        <p:spPr bwMode="auto">
          <a:xfrm>
            <a:off x="7467600" y="22098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5847" name="Rectangle 7"/>
          <p:cNvSpPr>
            <a:spLocks noChangeArrowheads="1"/>
          </p:cNvSpPr>
          <p:nvPr/>
        </p:nvSpPr>
        <p:spPr bwMode="auto">
          <a:xfrm>
            <a:off x="6400800" y="17526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Webserver</a:t>
            </a:r>
          </a:p>
          <a:p>
            <a:pPr algn="ctr"/>
            <a:r>
              <a:rPr lang="en-US">
                <a:latin typeface="Lucida Sans Unicode" pitchFamily="34" charset="0"/>
              </a:rPr>
              <a:t>transport process</a:t>
            </a:r>
          </a:p>
        </p:txBody>
      </p:sp>
      <p:sp>
        <p:nvSpPr>
          <p:cNvPr id="35848" name="Line 8"/>
          <p:cNvSpPr>
            <a:spLocks noChangeShapeType="1"/>
          </p:cNvSpPr>
          <p:nvPr/>
        </p:nvSpPr>
        <p:spPr bwMode="auto">
          <a:xfrm>
            <a:off x="1981200" y="2819400"/>
            <a:ext cx="4343400" cy="762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49" name="Line 10"/>
          <p:cNvSpPr>
            <a:spLocks noChangeShapeType="1"/>
          </p:cNvSpPr>
          <p:nvPr/>
        </p:nvSpPr>
        <p:spPr bwMode="auto">
          <a:xfrm>
            <a:off x="1981200" y="3276600"/>
            <a:ext cx="5334000" cy="1524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0" name="Line 12"/>
          <p:cNvSpPr>
            <a:spLocks noChangeShapeType="1"/>
          </p:cNvSpPr>
          <p:nvPr/>
        </p:nvSpPr>
        <p:spPr bwMode="auto">
          <a:xfrm flipH="1">
            <a:off x="2019300" y="3733800"/>
            <a:ext cx="5257800" cy="1524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1" name="Text Box 15"/>
          <p:cNvSpPr txBox="1">
            <a:spLocks noChangeArrowheads="1"/>
          </p:cNvSpPr>
          <p:nvPr/>
        </p:nvSpPr>
        <p:spPr bwMode="auto">
          <a:xfrm>
            <a:off x="2830513" y="2498725"/>
            <a:ext cx="3657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8. Data = HTTP Request (Error)</a:t>
            </a:r>
          </a:p>
        </p:txBody>
      </p:sp>
      <p:sp>
        <p:nvSpPr>
          <p:cNvPr id="35852" name="Line 22"/>
          <p:cNvSpPr>
            <a:spLocks noChangeShapeType="1"/>
          </p:cNvSpPr>
          <p:nvPr/>
        </p:nvSpPr>
        <p:spPr bwMode="auto">
          <a:xfrm>
            <a:off x="1600200" y="26670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5853" name="Text Box 24"/>
          <p:cNvSpPr txBox="1">
            <a:spLocks noChangeArrowheads="1"/>
          </p:cNvSpPr>
          <p:nvPr/>
        </p:nvSpPr>
        <p:spPr bwMode="auto">
          <a:xfrm>
            <a:off x="811213" y="2667000"/>
            <a:ext cx="8397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Carry</a:t>
            </a:r>
          </a:p>
          <a:p>
            <a:pPr algn="ctr" eaLnBrk="1" hangingPunct="1"/>
            <a:r>
              <a:rPr lang="en-US">
                <a:latin typeface="Lucida Sans Unicode" pitchFamily="34" charset="0"/>
              </a:rPr>
              <a:t>HTTP</a:t>
            </a:r>
          </a:p>
          <a:p>
            <a:pPr algn="ctr" eaLnBrk="1" hangingPunct="1"/>
            <a:r>
              <a:rPr lang="en-US">
                <a:latin typeface="Lucida Sans Unicode" pitchFamily="34" charset="0"/>
              </a:rPr>
              <a:t>Req &amp;</a:t>
            </a:r>
          </a:p>
          <a:p>
            <a:pPr algn="ctr" eaLnBrk="1" hangingPunct="1"/>
            <a:r>
              <a:rPr lang="en-US">
                <a:latin typeface="Lucida Sans Unicode" pitchFamily="34" charset="0"/>
              </a:rPr>
              <a:t>Resp</a:t>
            </a:r>
          </a:p>
          <a:p>
            <a:pPr algn="ctr" eaLnBrk="1" hangingPunct="1"/>
            <a:r>
              <a:rPr lang="en-US">
                <a:latin typeface="Lucida Sans Unicode" pitchFamily="34" charset="0"/>
              </a:rPr>
              <a:t>(4)</a:t>
            </a:r>
          </a:p>
        </p:txBody>
      </p:sp>
      <p:sp>
        <p:nvSpPr>
          <p:cNvPr id="35854" name="Text Box 28"/>
          <p:cNvSpPr txBox="1">
            <a:spLocks noChangeArrowheads="1"/>
          </p:cNvSpPr>
          <p:nvPr/>
        </p:nvSpPr>
        <p:spPr bwMode="auto">
          <a:xfrm>
            <a:off x="1936750" y="2955925"/>
            <a:ext cx="5580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9. Data = HTTP Request (No ACK so Retransmit)</a:t>
            </a:r>
          </a:p>
        </p:txBody>
      </p:sp>
      <p:sp>
        <p:nvSpPr>
          <p:cNvPr id="35855" name="Text Box 29"/>
          <p:cNvSpPr txBox="1">
            <a:spLocks noChangeArrowheads="1"/>
          </p:cNvSpPr>
          <p:nvPr/>
        </p:nvSpPr>
        <p:spPr bwMode="auto">
          <a:xfrm>
            <a:off x="3994150" y="3443288"/>
            <a:ext cx="14636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10. ACK (9)</a:t>
            </a:r>
          </a:p>
        </p:txBody>
      </p:sp>
      <p:sp>
        <p:nvSpPr>
          <p:cNvPr id="35856" name="Line 30"/>
          <p:cNvSpPr>
            <a:spLocks noChangeShapeType="1"/>
          </p:cNvSpPr>
          <p:nvPr/>
        </p:nvSpPr>
        <p:spPr bwMode="auto">
          <a:xfrm flipH="1">
            <a:off x="1981200" y="4191000"/>
            <a:ext cx="5257800" cy="152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7" name="Text Box 31"/>
          <p:cNvSpPr txBox="1">
            <a:spLocks noChangeArrowheads="1"/>
          </p:cNvSpPr>
          <p:nvPr/>
        </p:nvSpPr>
        <p:spPr bwMode="auto">
          <a:xfrm>
            <a:off x="3125788" y="3900488"/>
            <a:ext cx="320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11. Data = HTTP Response</a:t>
            </a:r>
          </a:p>
        </p:txBody>
      </p:sp>
      <p:sp>
        <p:nvSpPr>
          <p:cNvPr id="35858" name="Line 33"/>
          <p:cNvSpPr>
            <a:spLocks noChangeShapeType="1"/>
          </p:cNvSpPr>
          <p:nvPr/>
        </p:nvSpPr>
        <p:spPr bwMode="auto">
          <a:xfrm>
            <a:off x="2019300" y="4800600"/>
            <a:ext cx="5257800" cy="76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5859" name="Text Box 34"/>
          <p:cNvSpPr txBox="1">
            <a:spLocks noChangeArrowheads="1"/>
          </p:cNvSpPr>
          <p:nvPr/>
        </p:nvSpPr>
        <p:spPr bwMode="auto">
          <a:xfrm>
            <a:off x="3859213" y="4479925"/>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12. ACK (11)</a:t>
            </a:r>
          </a:p>
        </p:txBody>
      </p:sp>
      <p:sp>
        <p:nvSpPr>
          <p:cNvPr id="35860" name="Text Box 35"/>
          <p:cNvSpPr txBox="1">
            <a:spLocks noChangeArrowheads="1"/>
          </p:cNvSpPr>
          <p:nvPr/>
        </p:nvSpPr>
        <p:spPr bwMode="auto">
          <a:xfrm>
            <a:off x="3748088" y="5268913"/>
            <a:ext cx="1816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Error Handling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A-15: Messages in a TCP Session</a:t>
            </a:r>
            <a:endParaRPr lang="en-US" dirty="0"/>
          </a:p>
        </p:txBody>
      </p:sp>
      <p:sp>
        <p:nvSpPr>
          <p:cNvPr id="36868" name="Line 3"/>
          <p:cNvSpPr>
            <a:spLocks noChangeShapeType="1"/>
          </p:cNvSpPr>
          <p:nvPr/>
        </p:nvSpPr>
        <p:spPr bwMode="auto">
          <a:xfrm>
            <a:off x="1828800" y="1981200"/>
            <a:ext cx="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869" name="Rectangle 4"/>
          <p:cNvSpPr>
            <a:spLocks noChangeArrowheads="1"/>
          </p:cNvSpPr>
          <p:nvPr/>
        </p:nvSpPr>
        <p:spPr bwMode="auto">
          <a:xfrm>
            <a:off x="762000" y="15240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PC</a:t>
            </a:r>
          </a:p>
          <a:p>
            <a:pPr algn="ctr"/>
            <a:r>
              <a:rPr lang="en-US">
                <a:latin typeface="Lucida Sans Unicode" pitchFamily="34" charset="0"/>
              </a:rPr>
              <a:t>transport process</a:t>
            </a:r>
          </a:p>
        </p:txBody>
      </p:sp>
      <p:sp>
        <p:nvSpPr>
          <p:cNvPr id="36870" name="Line 5"/>
          <p:cNvSpPr>
            <a:spLocks noChangeShapeType="1"/>
          </p:cNvSpPr>
          <p:nvPr/>
        </p:nvSpPr>
        <p:spPr bwMode="auto">
          <a:xfrm>
            <a:off x="7467600" y="19812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871" name="Rectangle 6"/>
          <p:cNvSpPr>
            <a:spLocks noChangeArrowheads="1"/>
          </p:cNvSpPr>
          <p:nvPr/>
        </p:nvSpPr>
        <p:spPr bwMode="auto">
          <a:xfrm>
            <a:off x="6400800" y="15240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Webserver</a:t>
            </a:r>
          </a:p>
          <a:p>
            <a:pPr algn="ctr"/>
            <a:r>
              <a:rPr lang="en-US">
                <a:latin typeface="Lucida Sans Unicode" pitchFamily="34" charset="0"/>
              </a:rPr>
              <a:t>transport process</a:t>
            </a:r>
          </a:p>
        </p:txBody>
      </p:sp>
      <p:sp>
        <p:nvSpPr>
          <p:cNvPr id="36872" name="Line 8"/>
          <p:cNvSpPr>
            <a:spLocks noChangeShapeType="1"/>
          </p:cNvSpPr>
          <p:nvPr/>
        </p:nvSpPr>
        <p:spPr bwMode="auto">
          <a:xfrm>
            <a:off x="1981200" y="30480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6873" name="Line 9"/>
          <p:cNvSpPr>
            <a:spLocks noChangeShapeType="1"/>
          </p:cNvSpPr>
          <p:nvPr/>
        </p:nvSpPr>
        <p:spPr bwMode="auto">
          <a:xfrm flipH="1">
            <a:off x="2019300" y="3505200"/>
            <a:ext cx="5257800" cy="152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6874" name="Line 11"/>
          <p:cNvSpPr>
            <a:spLocks noChangeShapeType="1"/>
          </p:cNvSpPr>
          <p:nvPr/>
        </p:nvSpPr>
        <p:spPr bwMode="auto">
          <a:xfrm>
            <a:off x="1600200" y="24384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6875" name="Text Box 12"/>
          <p:cNvSpPr txBox="1">
            <a:spLocks noChangeArrowheads="1"/>
          </p:cNvSpPr>
          <p:nvPr/>
        </p:nvSpPr>
        <p:spPr bwMode="auto">
          <a:xfrm>
            <a:off x="779463" y="2879725"/>
            <a:ext cx="800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Close</a:t>
            </a:r>
          </a:p>
          <a:p>
            <a:pPr algn="ctr" eaLnBrk="1" hangingPunct="1"/>
            <a:r>
              <a:rPr lang="en-US">
                <a:latin typeface="Lucida Sans Unicode" pitchFamily="34" charset="0"/>
              </a:rPr>
              <a:t>(4)</a:t>
            </a:r>
          </a:p>
        </p:txBody>
      </p:sp>
      <p:sp>
        <p:nvSpPr>
          <p:cNvPr id="36876" name="Text Box 13"/>
          <p:cNvSpPr txBox="1">
            <a:spLocks noChangeArrowheads="1"/>
          </p:cNvSpPr>
          <p:nvPr/>
        </p:nvSpPr>
        <p:spPr bwMode="auto">
          <a:xfrm>
            <a:off x="3736975" y="2727325"/>
            <a:ext cx="1822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13. FIN (Close)</a:t>
            </a:r>
          </a:p>
        </p:txBody>
      </p:sp>
      <p:sp>
        <p:nvSpPr>
          <p:cNvPr id="36877" name="Text Box 14"/>
          <p:cNvSpPr txBox="1">
            <a:spLocks noChangeArrowheads="1"/>
          </p:cNvSpPr>
          <p:nvPr/>
        </p:nvSpPr>
        <p:spPr bwMode="auto">
          <a:xfrm>
            <a:off x="3843338" y="3214688"/>
            <a:ext cx="160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14. ACK (13)</a:t>
            </a:r>
          </a:p>
        </p:txBody>
      </p:sp>
      <p:sp>
        <p:nvSpPr>
          <p:cNvPr id="36878" name="Line 15"/>
          <p:cNvSpPr>
            <a:spLocks noChangeShapeType="1"/>
          </p:cNvSpPr>
          <p:nvPr/>
        </p:nvSpPr>
        <p:spPr bwMode="auto">
          <a:xfrm flipH="1">
            <a:off x="2019300" y="3962400"/>
            <a:ext cx="5257800" cy="15240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6879" name="Text Box 16"/>
          <p:cNvSpPr txBox="1">
            <a:spLocks noChangeArrowheads="1"/>
          </p:cNvSpPr>
          <p:nvPr/>
        </p:nvSpPr>
        <p:spPr bwMode="auto">
          <a:xfrm>
            <a:off x="4156075" y="3671888"/>
            <a:ext cx="984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15. FIN</a:t>
            </a:r>
          </a:p>
        </p:txBody>
      </p:sp>
      <p:sp>
        <p:nvSpPr>
          <p:cNvPr id="36880" name="Line 18"/>
          <p:cNvSpPr>
            <a:spLocks noChangeShapeType="1"/>
          </p:cNvSpPr>
          <p:nvPr/>
        </p:nvSpPr>
        <p:spPr bwMode="auto">
          <a:xfrm>
            <a:off x="1981200" y="4495800"/>
            <a:ext cx="5334000" cy="152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6881" name="Text Box 19"/>
          <p:cNvSpPr txBox="1">
            <a:spLocks noChangeArrowheads="1"/>
          </p:cNvSpPr>
          <p:nvPr/>
        </p:nvSpPr>
        <p:spPr bwMode="auto">
          <a:xfrm>
            <a:off x="3843338" y="4205288"/>
            <a:ext cx="1609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16. ACK (15)</a:t>
            </a:r>
          </a:p>
        </p:txBody>
      </p:sp>
      <p:sp>
        <p:nvSpPr>
          <p:cNvPr id="36882" name="Text Box 20"/>
          <p:cNvSpPr txBox="1">
            <a:spLocks noChangeArrowheads="1"/>
          </p:cNvSpPr>
          <p:nvPr/>
        </p:nvSpPr>
        <p:spPr bwMode="auto">
          <a:xfrm>
            <a:off x="212725" y="4876800"/>
            <a:ext cx="86487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Note: An ACK may be combined with the next message if the next message</a:t>
            </a:r>
          </a:p>
          <a:p>
            <a:pPr algn="ctr" eaLnBrk="1" hangingPunct="1"/>
            <a:r>
              <a:rPr lang="en-US">
                <a:latin typeface="Lucida Sans Unicode" pitchFamily="34" charset="0"/>
              </a:rPr>
              <a:t>is sent quickly enough</a:t>
            </a:r>
          </a:p>
        </p:txBody>
      </p:sp>
      <p:sp>
        <p:nvSpPr>
          <p:cNvPr id="36883" name="Text Box 21"/>
          <p:cNvSpPr txBox="1">
            <a:spLocks noChangeArrowheads="1"/>
          </p:cNvSpPr>
          <p:nvPr/>
        </p:nvSpPr>
        <p:spPr bwMode="auto">
          <a:xfrm>
            <a:off x="3160713" y="1916113"/>
            <a:ext cx="2841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Normal Four-Way Close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A-15: Messages in a TCP Session</a:t>
            </a:r>
            <a:endParaRPr lang="en-US" dirty="0"/>
          </a:p>
        </p:txBody>
      </p:sp>
      <p:sp>
        <p:nvSpPr>
          <p:cNvPr id="37892" name="Line 3"/>
          <p:cNvSpPr>
            <a:spLocks noChangeShapeType="1"/>
          </p:cNvSpPr>
          <p:nvPr/>
        </p:nvSpPr>
        <p:spPr bwMode="auto">
          <a:xfrm>
            <a:off x="1828800" y="2057400"/>
            <a:ext cx="0" cy="266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3" name="Rectangle 4"/>
          <p:cNvSpPr>
            <a:spLocks noChangeArrowheads="1"/>
          </p:cNvSpPr>
          <p:nvPr/>
        </p:nvSpPr>
        <p:spPr bwMode="auto">
          <a:xfrm>
            <a:off x="762000" y="16002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PC</a:t>
            </a:r>
          </a:p>
          <a:p>
            <a:pPr algn="ctr"/>
            <a:r>
              <a:rPr lang="en-US">
                <a:latin typeface="Lucida Sans Unicode" pitchFamily="34" charset="0"/>
              </a:rPr>
              <a:t>transport process</a:t>
            </a:r>
          </a:p>
        </p:txBody>
      </p:sp>
      <p:sp>
        <p:nvSpPr>
          <p:cNvPr id="37894" name="Line 5"/>
          <p:cNvSpPr>
            <a:spLocks noChangeShapeType="1"/>
          </p:cNvSpPr>
          <p:nvPr/>
        </p:nvSpPr>
        <p:spPr bwMode="auto">
          <a:xfrm>
            <a:off x="7467600" y="2057400"/>
            <a:ext cx="0" cy="2743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5" name="Rectangle 6"/>
          <p:cNvSpPr>
            <a:spLocks noChangeArrowheads="1"/>
          </p:cNvSpPr>
          <p:nvPr/>
        </p:nvSpPr>
        <p:spPr bwMode="auto">
          <a:xfrm>
            <a:off x="6400800" y="1600200"/>
            <a:ext cx="2133600" cy="609600"/>
          </a:xfrm>
          <a:prstGeom prst="rect">
            <a:avLst/>
          </a:prstGeom>
          <a:solidFill>
            <a:srgbClr val="CCECFF"/>
          </a:solidFill>
          <a:ln w="9525">
            <a:solidFill>
              <a:schemeClr val="tx1"/>
            </a:solidFill>
            <a:miter lim="800000"/>
            <a:headEnd/>
            <a:tailEnd/>
          </a:ln>
        </p:spPr>
        <p:txBody>
          <a:bodyPr wrap="none" anchor="ctr"/>
          <a:lstStyle/>
          <a:p>
            <a:pPr algn="ctr"/>
            <a:r>
              <a:rPr lang="en-US">
                <a:latin typeface="Lucida Sans Unicode" pitchFamily="34" charset="0"/>
              </a:rPr>
              <a:t>Webserver</a:t>
            </a:r>
          </a:p>
          <a:p>
            <a:pPr algn="ctr"/>
            <a:r>
              <a:rPr lang="en-US">
                <a:latin typeface="Lucida Sans Unicode" pitchFamily="34" charset="0"/>
              </a:rPr>
              <a:t>transport process</a:t>
            </a:r>
          </a:p>
        </p:txBody>
      </p:sp>
      <p:sp>
        <p:nvSpPr>
          <p:cNvPr id="37896" name="Line 7"/>
          <p:cNvSpPr>
            <a:spLocks noChangeShapeType="1"/>
          </p:cNvSpPr>
          <p:nvPr/>
        </p:nvSpPr>
        <p:spPr bwMode="auto">
          <a:xfrm>
            <a:off x="1981200" y="3124200"/>
            <a:ext cx="5334000" cy="152400"/>
          </a:xfrm>
          <a:prstGeom prst="line">
            <a:avLst/>
          </a:prstGeom>
          <a:noFill/>
          <a:ln w="38100">
            <a:solidFill>
              <a:srgbClr val="CC3300"/>
            </a:solidFill>
            <a:round/>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37897" name="Line 9"/>
          <p:cNvSpPr>
            <a:spLocks noChangeShapeType="1"/>
          </p:cNvSpPr>
          <p:nvPr/>
        </p:nvSpPr>
        <p:spPr bwMode="auto">
          <a:xfrm>
            <a:off x="1600200" y="2514600"/>
            <a:ext cx="0" cy="1676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7898" name="Text Box 10"/>
          <p:cNvSpPr txBox="1">
            <a:spLocks noChangeArrowheads="1"/>
          </p:cNvSpPr>
          <p:nvPr/>
        </p:nvSpPr>
        <p:spPr bwMode="auto">
          <a:xfrm>
            <a:off x="779463" y="2955925"/>
            <a:ext cx="800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Close</a:t>
            </a:r>
          </a:p>
          <a:p>
            <a:pPr algn="ctr" eaLnBrk="1" hangingPunct="1"/>
            <a:r>
              <a:rPr lang="en-US">
                <a:latin typeface="Lucida Sans Unicode" pitchFamily="34" charset="0"/>
              </a:rPr>
              <a:t>(1)</a:t>
            </a:r>
          </a:p>
        </p:txBody>
      </p:sp>
      <p:sp>
        <p:nvSpPr>
          <p:cNvPr id="37899" name="Text Box 11"/>
          <p:cNvSpPr txBox="1">
            <a:spLocks noChangeArrowheads="1"/>
          </p:cNvSpPr>
          <p:nvPr/>
        </p:nvSpPr>
        <p:spPr bwMode="auto">
          <a:xfrm>
            <a:off x="4346575" y="2803525"/>
            <a:ext cx="601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RST</a:t>
            </a:r>
          </a:p>
        </p:txBody>
      </p:sp>
      <p:sp>
        <p:nvSpPr>
          <p:cNvPr id="37900" name="Text Box 18"/>
          <p:cNvSpPr txBox="1">
            <a:spLocks noChangeArrowheads="1"/>
          </p:cNvSpPr>
          <p:nvPr/>
        </p:nvSpPr>
        <p:spPr bwMode="auto">
          <a:xfrm>
            <a:off x="3757613" y="1992313"/>
            <a:ext cx="16462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Abrupt Close</a:t>
            </a:r>
          </a:p>
        </p:txBody>
      </p:sp>
      <p:sp>
        <p:nvSpPr>
          <p:cNvPr id="37901" name="Text Box 19"/>
          <p:cNvSpPr txBox="1">
            <a:spLocks noChangeArrowheads="1"/>
          </p:cNvSpPr>
          <p:nvPr/>
        </p:nvSpPr>
        <p:spPr bwMode="auto">
          <a:xfrm>
            <a:off x="2835275" y="3821113"/>
            <a:ext cx="4098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Either side can send a Reset (RST) segment at any time</a:t>
            </a:r>
          </a:p>
          <a:p>
            <a:pPr algn="ctr" eaLnBrk="1" hangingPunct="1"/>
            <a:r>
              <a:rPr lang="en-US">
                <a:latin typeface="Lucida Sans Unicode" pitchFamily="34" charset="0"/>
              </a:rPr>
              <a:t>Ends the Session Immediately</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sz="2800" dirty="0" smtClean="0"/>
              <a:t>A-16: TCP Sequence and Acknowledgement Numbers</a:t>
            </a:r>
            <a:endParaRPr lang="en-US" sz="2800" dirty="0"/>
          </a:p>
        </p:txBody>
      </p:sp>
      <p:pic>
        <p:nvPicPr>
          <p:cNvPr id="38917" name="Picture 6"/>
          <p:cNvPicPr>
            <a:picLocks noChangeAspect="1" noChangeArrowheads="1"/>
          </p:cNvPicPr>
          <p:nvPr/>
        </p:nvPicPr>
        <p:blipFill>
          <a:blip r:embed="rId2">
            <a:extLst>
              <a:ext uri="{28A0092B-C50C-407E-A947-70E740481C1C}">
                <a14:useLocalDpi xmlns:a14="http://schemas.microsoft.com/office/drawing/2010/main" val="0"/>
              </a:ext>
            </a:extLst>
          </a:blip>
          <a:srcRect l="10149" t="16742" r="22629" b="7454"/>
          <a:stretch>
            <a:fillRect/>
          </a:stretch>
        </p:blipFill>
        <p:spPr bwMode="auto">
          <a:xfrm>
            <a:off x="152400" y="1447800"/>
            <a:ext cx="89916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6"/>
          <p:cNvPicPr>
            <a:picLocks noChangeAspect="1" noChangeArrowheads="1"/>
          </p:cNvPicPr>
          <p:nvPr/>
        </p:nvPicPr>
        <p:blipFill>
          <a:blip r:embed="rId2">
            <a:extLst>
              <a:ext uri="{28A0092B-C50C-407E-A947-70E740481C1C}">
                <a14:useLocalDpi xmlns:a14="http://schemas.microsoft.com/office/drawing/2010/main" val="0"/>
              </a:ext>
            </a:extLst>
          </a:blip>
          <a:srcRect l="23465" t="18802" r="24147" b="11003"/>
          <a:stretch>
            <a:fillRect/>
          </a:stretch>
        </p:blipFill>
        <p:spPr bwMode="auto">
          <a:xfrm>
            <a:off x="931863" y="1281113"/>
            <a:ext cx="73152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a:bodyPr>
          <a:lstStyle/>
          <a:p>
            <a:pPr eaLnBrk="1" fontAlgn="auto" hangingPunct="1">
              <a:spcAft>
                <a:spcPts val="0"/>
              </a:spcAft>
              <a:defRPr/>
            </a:pPr>
            <a:r>
              <a:rPr lang="en-US" sz="2600" dirty="0" smtClean="0"/>
              <a:t>A-17: Multitasking Server Host and Port Numbers</a:t>
            </a:r>
            <a:endParaRPr lang="en-US" sz="26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A-18: Sockets</a:t>
            </a:r>
            <a:endParaRPr lang="en-US" dirty="0"/>
          </a:p>
        </p:txBody>
      </p:sp>
      <p:pic>
        <p:nvPicPr>
          <p:cNvPr id="40965" name="Picture 6"/>
          <p:cNvPicPr>
            <a:picLocks noChangeAspect="1" noChangeArrowheads="1"/>
          </p:cNvPicPr>
          <p:nvPr/>
        </p:nvPicPr>
        <p:blipFill>
          <a:blip r:embed="rId2">
            <a:extLst>
              <a:ext uri="{28A0092B-C50C-407E-A947-70E740481C1C}">
                <a14:useLocalDpi xmlns:a14="http://schemas.microsoft.com/office/drawing/2010/main" val="0"/>
              </a:ext>
            </a:extLst>
          </a:blip>
          <a:srcRect l="10464" t="19717" r="13669" b="9859"/>
          <a:stretch>
            <a:fillRect/>
          </a:stretch>
        </p:blipFill>
        <p:spPr bwMode="auto">
          <a:xfrm>
            <a:off x="190500" y="1333500"/>
            <a:ext cx="869156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A-19: User Datagram Protocol (UDP)</a:t>
            </a:r>
            <a:endParaRPr lang="en-US" dirty="0"/>
          </a:p>
        </p:txBody>
      </p:sp>
      <p:pic>
        <p:nvPicPr>
          <p:cNvPr id="41989" name="Picture 10"/>
          <p:cNvPicPr>
            <a:picLocks noChangeAspect="1" noChangeArrowheads="1"/>
          </p:cNvPicPr>
          <p:nvPr/>
        </p:nvPicPr>
        <p:blipFill>
          <a:blip r:embed="rId2">
            <a:extLst>
              <a:ext uri="{28A0092B-C50C-407E-A947-70E740481C1C}">
                <a14:useLocalDpi xmlns:a14="http://schemas.microsoft.com/office/drawing/2010/main" val="0"/>
              </a:ext>
            </a:extLst>
          </a:blip>
          <a:srcRect l="5531" t="18494" r="3458" b="7533"/>
          <a:stretch>
            <a:fillRect/>
          </a:stretch>
        </p:blipFill>
        <p:spPr bwMode="auto">
          <a:xfrm>
            <a:off x="190500" y="1676400"/>
            <a:ext cx="868362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sz="2400" dirty="0" smtClean="0"/>
              <a:t>A-20: Internet Control Message Protocol (ICMP)</a:t>
            </a:r>
            <a:endParaRPr lang="en-US" sz="2400" dirty="0"/>
          </a:p>
        </p:txBody>
      </p:sp>
      <p:pic>
        <p:nvPicPr>
          <p:cNvPr id="43013" name="Picture 6"/>
          <p:cNvPicPr>
            <a:picLocks noChangeAspect="1" noChangeArrowheads="1"/>
          </p:cNvPicPr>
          <p:nvPr/>
        </p:nvPicPr>
        <p:blipFill>
          <a:blip r:embed="rId2">
            <a:extLst>
              <a:ext uri="{28A0092B-C50C-407E-A947-70E740481C1C}">
                <a14:useLocalDpi xmlns:a14="http://schemas.microsoft.com/office/drawing/2010/main" val="0"/>
              </a:ext>
            </a:extLst>
          </a:blip>
          <a:srcRect l="14581" t="20952" r="11502" b="9525"/>
          <a:stretch>
            <a:fillRect/>
          </a:stretch>
        </p:blipFill>
        <p:spPr bwMode="auto">
          <a:xfrm>
            <a:off x="171450" y="1485900"/>
            <a:ext cx="87630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020762"/>
          </a:xfrm>
        </p:spPr>
        <p:txBody>
          <a:bodyPr>
            <a:normAutofit fontScale="90000"/>
          </a:bodyPr>
          <a:lstStyle/>
          <a:p>
            <a:pPr eaLnBrk="1" fontAlgn="auto" hangingPunct="1">
              <a:spcAft>
                <a:spcPts val="0"/>
              </a:spcAft>
              <a:defRPr/>
            </a:pPr>
            <a:r>
              <a:rPr lang="en-US" dirty="0" smtClean="0"/>
              <a:t>A-21: Domain Name System (DNS) Server</a:t>
            </a:r>
            <a:endParaRPr lang="en-US" dirty="0"/>
          </a:p>
        </p:txBody>
      </p:sp>
      <p:pic>
        <p:nvPicPr>
          <p:cNvPr id="44037" name="Picture 6"/>
          <p:cNvPicPr>
            <a:picLocks noChangeAspect="1" noChangeArrowheads="1"/>
          </p:cNvPicPr>
          <p:nvPr/>
        </p:nvPicPr>
        <p:blipFill>
          <a:blip r:embed="rId2">
            <a:extLst>
              <a:ext uri="{28A0092B-C50C-407E-A947-70E740481C1C}">
                <a14:useLocalDpi xmlns:a14="http://schemas.microsoft.com/office/drawing/2010/main" val="0"/>
              </a:ext>
            </a:extLst>
          </a:blip>
          <a:srcRect l="11063" t="17079" r="9491" b="8315"/>
          <a:stretch>
            <a:fillRect/>
          </a:stretch>
        </p:blipFill>
        <p:spPr bwMode="auto">
          <a:xfrm>
            <a:off x="285750" y="1333500"/>
            <a:ext cx="8558213"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2800" dirty="0" smtClean="0"/>
              <a:t>A-22: Dynamic Routing Protocols</a:t>
            </a:r>
            <a:endParaRPr lang="en-US" sz="2800" dirty="0"/>
          </a:p>
        </p:txBody>
      </p:sp>
      <p:pic>
        <p:nvPicPr>
          <p:cNvPr id="45061" name="Picture 6"/>
          <p:cNvPicPr>
            <a:picLocks noChangeAspect="1" noChangeArrowheads="1"/>
          </p:cNvPicPr>
          <p:nvPr/>
        </p:nvPicPr>
        <p:blipFill>
          <a:blip r:embed="rId2">
            <a:extLst>
              <a:ext uri="{28A0092B-C50C-407E-A947-70E740481C1C}">
                <a14:useLocalDpi xmlns:a14="http://schemas.microsoft.com/office/drawing/2010/main" val="0"/>
              </a:ext>
            </a:extLst>
          </a:blip>
          <a:srcRect l="13576" t="15564" r="8987" b="9727"/>
          <a:stretch>
            <a:fillRect/>
          </a:stretch>
        </p:blipFill>
        <p:spPr bwMode="auto">
          <a:xfrm>
            <a:off x="533400" y="990600"/>
            <a:ext cx="7945438"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A-1: A Simple Home Network</a:t>
            </a:r>
            <a:endParaRPr lang="en-US" dirty="0"/>
          </a:p>
        </p:txBody>
      </p:sp>
      <p:pic>
        <p:nvPicPr>
          <p:cNvPr id="17413" name="Picture 6"/>
          <p:cNvPicPr>
            <a:picLocks noChangeAspect="1" noChangeArrowheads="1"/>
          </p:cNvPicPr>
          <p:nvPr/>
        </p:nvPicPr>
        <p:blipFill>
          <a:blip r:embed="rId2">
            <a:extLst>
              <a:ext uri="{28A0092B-C50C-407E-A947-70E740481C1C}">
                <a14:useLocalDpi xmlns:a14="http://schemas.microsoft.com/office/drawing/2010/main" val="0"/>
              </a:ext>
            </a:extLst>
          </a:blip>
          <a:srcRect l="9314" t="20837" r="7375" b="8495"/>
          <a:stretch>
            <a:fillRect/>
          </a:stretch>
        </p:blipFill>
        <p:spPr bwMode="auto">
          <a:xfrm>
            <a:off x="228600" y="1543050"/>
            <a:ext cx="86106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A-23: Simple Network Management Protocol (SNMP)</a:t>
            </a:r>
            <a:endParaRPr lang="en-US" dirty="0"/>
          </a:p>
        </p:txBody>
      </p:sp>
      <p:pic>
        <p:nvPicPr>
          <p:cNvPr id="46085" name="Picture 6"/>
          <p:cNvPicPr>
            <a:picLocks noChangeAspect="1" noChangeArrowheads="1"/>
          </p:cNvPicPr>
          <p:nvPr/>
        </p:nvPicPr>
        <p:blipFill>
          <a:blip r:embed="rId2">
            <a:extLst>
              <a:ext uri="{28A0092B-C50C-407E-A947-70E740481C1C}">
                <a14:useLocalDpi xmlns:a14="http://schemas.microsoft.com/office/drawing/2010/main" val="0"/>
              </a:ext>
            </a:extLst>
          </a:blip>
          <a:srcRect l="9052" t="21918" r="10999" b="11417"/>
          <a:stretch>
            <a:fillRect/>
          </a:stretch>
        </p:blipFill>
        <p:spPr bwMode="auto">
          <a:xfrm>
            <a:off x="228600" y="1651000"/>
            <a:ext cx="8686800" cy="398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p:txBody>
          <a:bodyPr/>
          <a:lstStyle/>
          <a:p>
            <a:pPr eaLnBrk="1" hangingPunct="1"/>
            <a:r>
              <a:rPr lang="en-US" b="1" dirty="0" smtClean="0"/>
              <a:t>Application Exploits</a:t>
            </a:r>
          </a:p>
          <a:p>
            <a:pPr lvl="1" eaLnBrk="1" hangingPunct="1"/>
            <a:r>
              <a:rPr lang="en-US" dirty="0" smtClean="0"/>
              <a:t>By taking over applications, hackers gain the permissions of the exploited program</a:t>
            </a:r>
          </a:p>
          <a:p>
            <a:pPr lvl="1" eaLnBrk="1" hangingPunct="1"/>
            <a:r>
              <a:rPr lang="en-US" dirty="0" smtClean="0"/>
              <a:t>A multitude of application standards</a:t>
            </a:r>
          </a:p>
          <a:p>
            <a:pPr lvl="1" eaLnBrk="1" hangingPunct="1"/>
            <a:r>
              <a:rPr lang="en-US" dirty="0" smtClean="0"/>
              <a:t>Consequently, there is a multitude of security issues at the application level</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A-24: Application Standards</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pPr eaLnBrk="1" hangingPunct="1"/>
            <a:r>
              <a:rPr lang="en-US" b="1" smtClean="0"/>
              <a:t>Many Applications Need Two Types of Standards</a:t>
            </a:r>
          </a:p>
          <a:p>
            <a:pPr lvl="1" eaLnBrk="1" hangingPunct="1"/>
            <a:r>
              <a:rPr lang="en-US" smtClean="0"/>
              <a:t>One for the transmission of messages, one for the content of application documents</a:t>
            </a:r>
          </a:p>
          <a:p>
            <a:pPr lvl="1" eaLnBrk="1" hangingPunct="1"/>
            <a:r>
              <a:rPr lang="en-US" smtClean="0"/>
              <a:t>For the World Wide Web, these are HTTP and HTML, respectively</a:t>
            </a:r>
          </a:p>
          <a:p>
            <a:pPr lvl="1" eaLnBrk="1" hangingPunct="1"/>
            <a:r>
              <a:rPr lang="en-US" smtClean="0"/>
              <a:t>For transmission, e-mail uses SMTP, POP, and IMAP</a:t>
            </a:r>
          </a:p>
          <a:p>
            <a:pPr lvl="1" eaLnBrk="1" hangingPunct="1"/>
            <a:r>
              <a:rPr lang="en-US" smtClean="0"/>
              <a:t>For message content, e-mail uses RFC 2822 (all-text), HTML, and MIME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A-24: Application Standards</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pPr eaLnBrk="1" hangingPunct="1"/>
            <a:r>
              <a:rPr lang="en-US" b="1" dirty="0" smtClean="0"/>
              <a:t>FTP and Telnet</a:t>
            </a:r>
          </a:p>
          <a:p>
            <a:pPr lvl="1" eaLnBrk="1" hangingPunct="1"/>
            <a:r>
              <a:rPr lang="en-US" dirty="0" smtClean="0"/>
              <a:t>Have no security</a:t>
            </a:r>
          </a:p>
          <a:p>
            <a:pPr lvl="1" eaLnBrk="1" hangingPunct="1"/>
            <a:r>
              <a:rPr lang="en-US" dirty="0" smtClean="0"/>
              <a:t>Passwords are transmitted in the </a:t>
            </a:r>
            <a:r>
              <a:rPr lang="en-US" dirty="0" smtClean="0"/>
              <a:t>clear, making it possible to be </a:t>
            </a:r>
            <a:r>
              <a:rPr lang="en-US" dirty="0" smtClean="0"/>
              <a:t>captured by sniffers</a:t>
            </a:r>
          </a:p>
          <a:p>
            <a:pPr lvl="1" eaLnBrk="1" hangingPunct="1"/>
            <a:r>
              <a:rPr lang="en-US" dirty="0" smtClean="0"/>
              <a:t>Secure Shell (SSH) can replace both securely</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A-24: Application Standards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p:txBody>
          <a:bodyPr/>
          <a:lstStyle/>
          <a:p>
            <a:pPr eaLnBrk="1" hangingPunct="1"/>
            <a:r>
              <a:rPr lang="en-US" b="1" dirty="0" smtClean="0"/>
              <a:t>Many Other Application Standards Have Security Issues</a:t>
            </a:r>
          </a:p>
          <a:p>
            <a:pPr lvl="1" eaLnBrk="1" hangingPunct="1"/>
            <a:r>
              <a:rPr lang="en-US" dirty="0" smtClean="0"/>
              <a:t>Voice over </a:t>
            </a:r>
            <a:r>
              <a:rPr lang="en-US" dirty="0" smtClean="0"/>
              <a:t>IP (VoIP)</a:t>
            </a:r>
            <a:endParaRPr lang="en-US" dirty="0" smtClean="0"/>
          </a:p>
          <a:p>
            <a:pPr lvl="1" eaLnBrk="1" hangingPunct="1"/>
            <a:r>
              <a:rPr lang="en-US" dirty="0" smtClean="0"/>
              <a:t>Service-oriented architecture (SOA); web services</a:t>
            </a:r>
          </a:p>
          <a:p>
            <a:pPr lvl="1" eaLnBrk="1" hangingPunct="1"/>
            <a:r>
              <a:rPr lang="en-US" dirty="0" smtClean="0"/>
              <a:t>Peer-to-peer applications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A-24: Application Standards</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xmlns:p14="http://schemas.microsoft.com/office/powerpoint/2010/main" spd="slow">
    <p:wheel spokes="1"/>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endParaRPr lang="en-US" sz="1400">
              <a:solidFill>
                <a:srgbClr val="000000"/>
              </a:solidFill>
              <a:effectLst>
                <a:outerShdw blurRad="38100" dist="38100" dir="2700000" algn="tl">
                  <a:srgbClr val="C0C0C0"/>
                </a:outerShdw>
              </a:effectLst>
              <a:cs typeface="Arial" charset="0"/>
            </a:endParaRPr>
          </a:p>
        </p:txBody>
      </p:sp>
      <p:pic>
        <p:nvPicPr>
          <p:cNvPr id="52227"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52228"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  </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A-2: Unshielded Twisted Pair Wiring (UTP) Cord</a:t>
            </a:r>
            <a:endParaRPr lang="en-US" dirty="0"/>
          </a:p>
        </p:txBody>
      </p:sp>
      <p:pic>
        <p:nvPicPr>
          <p:cNvPr id="18436" name="Picture 5" descr="UTP Still Life with Pen Compresse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47800"/>
            <a:ext cx="6858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p:cNvPicPr>
            <a:picLocks noChangeAspect="1" noChangeArrowheads="1"/>
          </p:cNvPicPr>
          <p:nvPr/>
        </p:nvPicPr>
        <p:blipFill>
          <a:blip r:embed="rId2">
            <a:extLst>
              <a:ext uri="{28A0092B-C50C-407E-A947-70E740481C1C}">
                <a14:useLocalDpi xmlns:a14="http://schemas.microsoft.com/office/drawing/2010/main" val="0"/>
              </a:ext>
            </a:extLst>
          </a:blip>
          <a:srcRect l="6728" t="7333" r="15137" b="3333"/>
          <a:stretch>
            <a:fillRect/>
          </a:stretch>
        </p:blipFill>
        <p:spPr bwMode="auto">
          <a:xfrm>
            <a:off x="2080369" y="12046"/>
            <a:ext cx="7086601" cy="6288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304800" y="457200"/>
            <a:ext cx="2819400" cy="2011362"/>
          </a:xfrm>
        </p:spPr>
        <p:txBody>
          <a:bodyPr/>
          <a:lstStyle/>
          <a:p>
            <a:pPr eaLnBrk="1" fontAlgn="auto" hangingPunct="1">
              <a:spcAft>
                <a:spcPts val="0"/>
              </a:spcAft>
              <a:defRPr/>
            </a:pPr>
            <a:r>
              <a:rPr lang="en-US" sz="2800" dirty="0" smtClean="0"/>
              <a:t>A-3:</a:t>
            </a:r>
            <a:br>
              <a:rPr lang="en-US" sz="2800" dirty="0" smtClean="0"/>
            </a:br>
            <a:r>
              <a:rPr lang="en-US" sz="2800" dirty="0" smtClean="0"/>
              <a:t>Building LAN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p:cNvPicPr>
            <a:picLocks noChangeAspect="1" noChangeArrowheads="1"/>
          </p:cNvPicPr>
          <p:nvPr/>
        </p:nvPicPr>
        <p:blipFill>
          <a:blip r:embed="rId2">
            <a:extLst>
              <a:ext uri="{28A0092B-C50C-407E-A947-70E740481C1C}">
                <a14:useLocalDpi xmlns:a14="http://schemas.microsoft.com/office/drawing/2010/main" val="0"/>
              </a:ext>
            </a:extLst>
          </a:blip>
          <a:srcRect l="7762" t="8000" r="24968" b="2667"/>
          <a:stretch>
            <a:fillRect/>
          </a:stretch>
        </p:blipFill>
        <p:spPr bwMode="auto">
          <a:xfrm>
            <a:off x="2590800" y="152400"/>
            <a:ext cx="6170613" cy="636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304800" y="609600"/>
            <a:ext cx="2438400" cy="1143000"/>
          </a:xfrm>
        </p:spPr>
        <p:txBody>
          <a:bodyPr>
            <a:normAutofit fontScale="90000"/>
          </a:bodyPr>
          <a:lstStyle/>
          <a:p>
            <a:pPr eaLnBrk="1" fontAlgn="auto" hangingPunct="1">
              <a:spcAft>
                <a:spcPts val="0"/>
              </a:spcAft>
              <a:defRPr/>
            </a:pPr>
            <a:r>
              <a:rPr lang="en-US" sz="2400" dirty="0" smtClean="0"/>
              <a:t>A-4: Wide Area Networks (WANs)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p:cNvPicPr>
            <a:picLocks noChangeAspect="1" noChangeArrowheads="1"/>
          </p:cNvPicPr>
          <p:nvPr/>
        </p:nvPicPr>
        <p:blipFill>
          <a:blip r:embed="rId2">
            <a:extLst>
              <a:ext uri="{28A0092B-C50C-407E-A947-70E740481C1C}">
                <a14:useLocalDpi xmlns:a14="http://schemas.microsoft.com/office/drawing/2010/main" val="0"/>
              </a:ext>
            </a:extLst>
          </a:blip>
          <a:srcRect l="7243" t="17143" r="8409" b="11020"/>
          <a:stretch>
            <a:fillRect/>
          </a:stretch>
        </p:blipFill>
        <p:spPr bwMode="auto">
          <a:xfrm>
            <a:off x="304800" y="1295400"/>
            <a:ext cx="83820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A-5: The Internet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A-5: The Internet</a:t>
            </a:r>
            <a:endParaRPr lang="en-US" dirty="0"/>
          </a:p>
        </p:txBody>
      </p:sp>
      <p:sp>
        <p:nvSpPr>
          <p:cNvPr id="1030" name="Oval 2"/>
          <p:cNvSpPr>
            <a:spLocks noChangeArrowheads="1"/>
          </p:cNvSpPr>
          <p:nvPr/>
        </p:nvSpPr>
        <p:spPr bwMode="auto">
          <a:xfrm>
            <a:off x="2438400" y="4114800"/>
            <a:ext cx="1905000" cy="1295400"/>
          </a:xfrm>
          <a:prstGeom prst="ellipse">
            <a:avLst/>
          </a:prstGeom>
          <a:solidFill>
            <a:srgbClr val="CCECFF"/>
          </a:solidFill>
          <a:ln w="9525">
            <a:solidFill>
              <a:schemeClr val="tx1"/>
            </a:solidFill>
            <a:round/>
            <a:headEnd/>
            <a:tailEnd/>
          </a:ln>
        </p:spPr>
        <p:txBody>
          <a:bodyPr wrap="none" anchor="ctr"/>
          <a:lstStyle/>
          <a:p>
            <a:endParaRPr lang="en-US">
              <a:latin typeface="Lucida Sans Unicode" pitchFamily="34" charset="0"/>
            </a:endParaRPr>
          </a:p>
        </p:txBody>
      </p:sp>
      <p:sp>
        <p:nvSpPr>
          <p:cNvPr id="1031" name="Oval 3"/>
          <p:cNvSpPr>
            <a:spLocks noChangeArrowheads="1"/>
          </p:cNvSpPr>
          <p:nvPr/>
        </p:nvSpPr>
        <p:spPr bwMode="auto">
          <a:xfrm>
            <a:off x="3352800" y="2895600"/>
            <a:ext cx="1905000" cy="1295400"/>
          </a:xfrm>
          <a:prstGeom prst="ellipse">
            <a:avLst/>
          </a:prstGeom>
          <a:solidFill>
            <a:srgbClr val="CCECFF"/>
          </a:solidFill>
          <a:ln w="9525">
            <a:solidFill>
              <a:schemeClr val="tx1"/>
            </a:solidFill>
            <a:round/>
            <a:headEnd/>
            <a:tailEnd/>
          </a:ln>
        </p:spPr>
        <p:txBody>
          <a:bodyPr wrap="none" anchor="ctr"/>
          <a:lstStyle/>
          <a:p>
            <a:endParaRPr lang="en-US">
              <a:latin typeface="Lucida Sans Unicode" pitchFamily="34" charset="0"/>
            </a:endParaRPr>
          </a:p>
        </p:txBody>
      </p:sp>
      <p:sp>
        <p:nvSpPr>
          <p:cNvPr id="1032" name="Oval 4"/>
          <p:cNvSpPr>
            <a:spLocks noChangeArrowheads="1"/>
          </p:cNvSpPr>
          <p:nvPr/>
        </p:nvSpPr>
        <p:spPr bwMode="auto">
          <a:xfrm>
            <a:off x="4343400" y="2057400"/>
            <a:ext cx="1905000" cy="1295400"/>
          </a:xfrm>
          <a:prstGeom prst="ellipse">
            <a:avLst/>
          </a:prstGeom>
          <a:solidFill>
            <a:srgbClr val="CCECFF"/>
          </a:solidFill>
          <a:ln w="9525">
            <a:solidFill>
              <a:schemeClr val="tx1"/>
            </a:solidFill>
            <a:round/>
            <a:headEnd/>
            <a:tailEnd/>
          </a:ln>
        </p:spPr>
        <p:txBody>
          <a:bodyPr wrap="none" anchor="ctr"/>
          <a:lstStyle/>
          <a:p>
            <a:r>
              <a:rPr lang="en-US">
                <a:latin typeface="Lucida Sans Unicode" pitchFamily="34" charset="0"/>
              </a:rPr>
              <a:t>Network</a:t>
            </a:r>
          </a:p>
        </p:txBody>
      </p:sp>
      <p:sp>
        <p:nvSpPr>
          <p:cNvPr id="1033" name="Oval 5"/>
          <p:cNvSpPr>
            <a:spLocks noChangeArrowheads="1"/>
          </p:cNvSpPr>
          <p:nvPr/>
        </p:nvSpPr>
        <p:spPr bwMode="auto">
          <a:xfrm>
            <a:off x="4953000" y="3200400"/>
            <a:ext cx="1905000" cy="1295400"/>
          </a:xfrm>
          <a:prstGeom prst="ellipse">
            <a:avLst/>
          </a:prstGeom>
          <a:solidFill>
            <a:srgbClr val="CCECFF"/>
          </a:solidFill>
          <a:ln w="9525">
            <a:solidFill>
              <a:schemeClr val="tx1"/>
            </a:solidFill>
            <a:round/>
            <a:headEnd/>
            <a:tailEnd/>
          </a:ln>
        </p:spPr>
        <p:txBody>
          <a:bodyPr wrap="none" anchor="ctr"/>
          <a:lstStyle/>
          <a:p>
            <a:endParaRPr lang="en-US">
              <a:latin typeface="Lucida Sans Unicode" pitchFamily="34" charset="0"/>
            </a:endParaRPr>
          </a:p>
        </p:txBody>
      </p:sp>
      <p:sp>
        <p:nvSpPr>
          <p:cNvPr id="1034" name="Oval 6"/>
          <p:cNvSpPr>
            <a:spLocks noChangeArrowheads="1"/>
          </p:cNvSpPr>
          <p:nvPr/>
        </p:nvSpPr>
        <p:spPr bwMode="auto">
          <a:xfrm>
            <a:off x="4114800" y="4419600"/>
            <a:ext cx="1905000" cy="1295400"/>
          </a:xfrm>
          <a:prstGeom prst="ellipse">
            <a:avLst/>
          </a:prstGeom>
          <a:solidFill>
            <a:srgbClr val="CCECFF"/>
          </a:solidFill>
          <a:ln w="9525">
            <a:solidFill>
              <a:schemeClr val="tx1"/>
            </a:solidFill>
            <a:round/>
            <a:headEnd/>
            <a:tailEnd/>
          </a:ln>
        </p:spPr>
        <p:txBody>
          <a:bodyPr wrap="none" anchor="ctr"/>
          <a:lstStyle/>
          <a:p>
            <a:endParaRPr lang="en-US">
              <a:latin typeface="Lucida Sans Unicode" pitchFamily="34" charset="0"/>
            </a:endParaRPr>
          </a:p>
        </p:txBody>
      </p:sp>
      <p:sp>
        <p:nvSpPr>
          <p:cNvPr id="1035" name="Rectangle 8"/>
          <p:cNvSpPr>
            <a:spLocks noChangeArrowheads="1"/>
          </p:cNvSpPr>
          <p:nvPr/>
        </p:nvSpPr>
        <p:spPr bwMode="auto">
          <a:xfrm>
            <a:off x="8359775" y="223837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036" name="Rectangle 9"/>
          <p:cNvSpPr>
            <a:spLocks noChangeArrowheads="1"/>
          </p:cNvSpPr>
          <p:nvPr/>
        </p:nvSpPr>
        <p:spPr bwMode="auto">
          <a:xfrm>
            <a:off x="8302625" y="223837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037" name="Rectangle 10"/>
          <p:cNvSpPr>
            <a:spLocks noChangeArrowheads="1"/>
          </p:cNvSpPr>
          <p:nvPr/>
        </p:nvSpPr>
        <p:spPr bwMode="auto">
          <a:xfrm>
            <a:off x="8302625" y="2105025"/>
            <a:ext cx="1588" cy="15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038" name="Line 11"/>
          <p:cNvSpPr>
            <a:spLocks noChangeShapeType="1"/>
          </p:cNvSpPr>
          <p:nvPr/>
        </p:nvSpPr>
        <p:spPr bwMode="auto">
          <a:xfrm>
            <a:off x="6705600" y="4038600"/>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39" name="Line 12"/>
          <p:cNvSpPr>
            <a:spLocks noChangeShapeType="1"/>
          </p:cNvSpPr>
          <p:nvPr/>
        </p:nvSpPr>
        <p:spPr bwMode="auto">
          <a:xfrm>
            <a:off x="1066800" y="3505200"/>
            <a:ext cx="144780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40" name="Arc 13"/>
          <p:cNvSpPr>
            <a:spLocks/>
          </p:cNvSpPr>
          <p:nvPr/>
        </p:nvSpPr>
        <p:spPr bwMode="auto">
          <a:xfrm rot="10733567" flipH="1">
            <a:off x="4114800" y="4648200"/>
            <a:ext cx="228600" cy="533400"/>
          </a:xfrm>
          <a:custGeom>
            <a:avLst/>
            <a:gdLst>
              <a:gd name="T0" fmla="*/ 0 w 21600"/>
              <a:gd name="T1" fmla="*/ 0 h 21600"/>
              <a:gd name="T2" fmla="*/ 25604789 w 21600"/>
              <a:gd name="T3" fmla="*/ 325275598 h 21600"/>
              <a:gd name="T4" fmla="*/ 0 w 21600"/>
              <a:gd name="T5" fmla="*/ 32527559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041" name="Group 14"/>
          <p:cNvGrpSpPr>
            <a:grpSpLocks/>
          </p:cNvGrpSpPr>
          <p:nvPr/>
        </p:nvGrpSpPr>
        <p:grpSpPr bwMode="auto">
          <a:xfrm>
            <a:off x="4995863" y="4252913"/>
            <a:ext cx="827087" cy="250825"/>
            <a:chOff x="3147" y="2487"/>
            <a:chExt cx="521" cy="158"/>
          </a:xfrm>
        </p:grpSpPr>
        <p:sp>
          <p:nvSpPr>
            <p:cNvPr id="23391" name="Freeform 15"/>
            <p:cNvSpPr>
              <a:spLocks noEditPoints="1"/>
            </p:cNvSpPr>
            <p:nvPr/>
          </p:nvSpPr>
          <p:spPr bwMode="auto">
            <a:xfrm>
              <a:off x="3147" y="2487"/>
              <a:ext cx="84" cy="48"/>
            </a:xfrm>
            <a:custGeom>
              <a:avLst/>
              <a:gdLst>
                <a:gd name="T0" fmla="*/ 0 w 84"/>
                <a:gd name="T1" fmla="*/ 48 h 48"/>
                <a:gd name="T2" fmla="*/ 84 w 84"/>
                <a:gd name="T3" fmla="*/ 0 h 48"/>
                <a:gd name="T4" fmla="*/ 0 w 84"/>
                <a:gd name="T5" fmla="*/ 48 h 48"/>
                <a:gd name="T6" fmla="*/ 0 w 84"/>
                <a:gd name="T7" fmla="*/ 48 h 48"/>
                <a:gd name="T8" fmla="*/ 0 w 84"/>
                <a:gd name="T9" fmla="*/ 48 h 48"/>
                <a:gd name="T10" fmla="*/ 0 w 84"/>
                <a:gd name="T11" fmla="*/ 48 h 48"/>
                <a:gd name="T12" fmla="*/ 0 w 84"/>
                <a:gd name="T13" fmla="*/ 48 h 48"/>
                <a:gd name="T14" fmla="*/ 0 60000 65536"/>
                <a:gd name="T15" fmla="*/ 0 60000 65536"/>
                <a:gd name="T16" fmla="*/ 0 60000 65536"/>
                <a:gd name="T17" fmla="*/ 0 60000 65536"/>
                <a:gd name="T18" fmla="*/ 0 60000 65536"/>
                <a:gd name="T19" fmla="*/ 0 60000 65536"/>
                <a:gd name="T20" fmla="*/ 0 60000 65536"/>
                <a:gd name="T21" fmla="*/ 0 w 84"/>
                <a:gd name="T22" fmla="*/ 0 h 48"/>
                <a:gd name="T23" fmla="*/ 84 w 84"/>
                <a:gd name="T24" fmla="*/ 48 h 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4" h="48">
                  <a:moveTo>
                    <a:pt x="0" y="48"/>
                  </a:moveTo>
                  <a:lnTo>
                    <a:pt x="84" y="0"/>
                  </a:lnTo>
                  <a:lnTo>
                    <a:pt x="0" y="48"/>
                  </a:lnTo>
                  <a:close/>
                  <a:moveTo>
                    <a:pt x="0" y="48"/>
                  </a:move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2" name="Freeform 16"/>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3" name="Freeform 17"/>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4" name="Freeform 18"/>
            <p:cNvSpPr>
              <a:spLocks noEditPoints="1"/>
            </p:cNvSpPr>
            <p:nvPr/>
          </p:nvSpPr>
          <p:spPr bwMode="auto">
            <a:xfrm>
              <a:off x="3231" y="2487"/>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5" name="Freeform 19"/>
            <p:cNvSpPr>
              <a:spLocks noEditPoints="1"/>
            </p:cNvSpPr>
            <p:nvPr/>
          </p:nvSpPr>
          <p:spPr bwMode="auto">
            <a:xfrm>
              <a:off x="3244"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6" name="Freeform 20"/>
            <p:cNvSpPr>
              <a:spLocks noEditPoints="1"/>
            </p:cNvSpPr>
            <p:nvPr/>
          </p:nvSpPr>
          <p:spPr bwMode="auto">
            <a:xfrm>
              <a:off x="3231" y="2487"/>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7" name="Freeform 21"/>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8" name="Freeform 22"/>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9" name="Freeform 23"/>
            <p:cNvSpPr>
              <a:spLocks/>
            </p:cNvSpPr>
            <p:nvPr/>
          </p:nvSpPr>
          <p:spPr bwMode="auto">
            <a:xfrm>
              <a:off x="3231" y="248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0" name="Freeform 24"/>
            <p:cNvSpPr>
              <a:spLocks/>
            </p:cNvSpPr>
            <p:nvPr/>
          </p:nvSpPr>
          <p:spPr bwMode="auto">
            <a:xfrm>
              <a:off x="3231" y="2487"/>
              <a:ext cx="436" cy="1"/>
            </a:xfrm>
            <a:custGeom>
              <a:avLst/>
              <a:gdLst>
                <a:gd name="T0" fmla="*/ 436 w 436"/>
                <a:gd name="T1" fmla="*/ 0 h 1"/>
                <a:gd name="T2" fmla="*/ 436 w 436"/>
                <a:gd name="T3" fmla="*/ 0 h 1"/>
                <a:gd name="T4" fmla="*/ 0 w 436"/>
                <a:gd name="T5" fmla="*/ 0 h 1"/>
                <a:gd name="T6" fmla="*/ 0 w 436"/>
                <a:gd name="T7" fmla="*/ 0 h 1"/>
                <a:gd name="T8" fmla="*/ 436 w 436"/>
                <a:gd name="T9" fmla="*/ 0 h 1"/>
                <a:gd name="T10" fmla="*/ 436 w 436"/>
                <a:gd name="T11" fmla="*/ 0 h 1"/>
                <a:gd name="T12" fmla="*/ 436 w 436"/>
                <a:gd name="T13" fmla="*/ 0 h 1"/>
                <a:gd name="T14" fmla="*/ 436 w 436"/>
                <a:gd name="T15" fmla="*/ 0 h 1"/>
                <a:gd name="T16" fmla="*/ 436 w 436"/>
                <a:gd name="T17" fmla="*/ 0 h 1"/>
                <a:gd name="T18" fmla="*/ 436 w 436"/>
                <a:gd name="T19" fmla="*/ 0 h 1"/>
                <a:gd name="T20" fmla="*/ 436 w 436"/>
                <a:gd name="T21" fmla="*/ 0 h 1"/>
                <a:gd name="T22" fmla="*/ 436 w 436"/>
                <a:gd name="T23" fmla="*/ 0 h 1"/>
                <a:gd name="T24" fmla="*/ 436 w 436"/>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36"/>
                <a:gd name="T40" fmla="*/ 0 h 1"/>
                <a:gd name="T41" fmla="*/ 436 w 436"/>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36" h="1">
                  <a:moveTo>
                    <a:pt x="436" y="0"/>
                  </a:moveTo>
                  <a:lnTo>
                    <a:pt x="436" y="0"/>
                  </a:lnTo>
                  <a:lnTo>
                    <a:pt x="0" y="0"/>
                  </a:lnTo>
                  <a:lnTo>
                    <a:pt x="4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1" name="Rectangle 25"/>
            <p:cNvSpPr>
              <a:spLocks noChangeArrowheads="1"/>
            </p:cNvSpPr>
            <p:nvPr/>
          </p:nvSpPr>
          <p:spPr bwMode="auto">
            <a:xfrm>
              <a:off x="3667" y="248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02" name="Freeform 26"/>
            <p:cNvSpPr>
              <a:spLocks noEditPoints="1"/>
            </p:cNvSpPr>
            <p:nvPr/>
          </p:nvSpPr>
          <p:spPr bwMode="auto">
            <a:xfrm>
              <a:off x="3231" y="2487"/>
              <a:ext cx="436" cy="1"/>
            </a:xfrm>
            <a:custGeom>
              <a:avLst/>
              <a:gdLst>
                <a:gd name="T0" fmla="*/ 436 w 436"/>
                <a:gd name="T1" fmla="*/ 0 h 1"/>
                <a:gd name="T2" fmla="*/ 0 w 436"/>
                <a:gd name="T3" fmla="*/ 0 h 1"/>
                <a:gd name="T4" fmla="*/ 436 w 436"/>
                <a:gd name="T5" fmla="*/ 0 h 1"/>
                <a:gd name="T6" fmla="*/ 436 w 436"/>
                <a:gd name="T7" fmla="*/ 0 h 1"/>
                <a:gd name="T8" fmla="*/ 436 w 436"/>
                <a:gd name="T9" fmla="*/ 0 h 1"/>
                <a:gd name="T10" fmla="*/ 436 w 436"/>
                <a:gd name="T11" fmla="*/ 0 h 1"/>
                <a:gd name="T12" fmla="*/ 436 w 436"/>
                <a:gd name="T13" fmla="*/ 0 h 1"/>
                <a:gd name="T14" fmla="*/ 0 60000 65536"/>
                <a:gd name="T15" fmla="*/ 0 60000 65536"/>
                <a:gd name="T16" fmla="*/ 0 60000 65536"/>
                <a:gd name="T17" fmla="*/ 0 60000 65536"/>
                <a:gd name="T18" fmla="*/ 0 60000 65536"/>
                <a:gd name="T19" fmla="*/ 0 60000 65536"/>
                <a:gd name="T20" fmla="*/ 0 60000 65536"/>
                <a:gd name="T21" fmla="*/ 0 w 436"/>
                <a:gd name="T22" fmla="*/ 0 h 1"/>
                <a:gd name="T23" fmla="*/ 436 w 436"/>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 h="1">
                  <a:moveTo>
                    <a:pt x="436" y="0"/>
                  </a:moveTo>
                  <a:lnTo>
                    <a:pt x="0" y="0"/>
                  </a:lnTo>
                  <a:lnTo>
                    <a:pt x="436" y="0"/>
                  </a:lnTo>
                  <a:close/>
                  <a:moveTo>
                    <a:pt x="436" y="0"/>
                  </a:moveTo>
                  <a:lnTo>
                    <a:pt x="4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3" name="Freeform 27"/>
            <p:cNvSpPr>
              <a:spLocks noEditPoints="1"/>
            </p:cNvSpPr>
            <p:nvPr/>
          </p:nvSpPr>
          <p:spPr bwMode="auto">
            <a:xfrm>
              <a:off x="3231"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4" name="Freeform 28"/>
            <p:cNvSpPr>
              <a:spLocks noEditPoints="1"/>
            </p:cNvSpPr>
            <p:nvPr/>
          </p:nvSpPr>
          <p:spPr bwMode="auto">
            <a:xfrm>
              <a:off x="3231" y="2487"/>
              <a:ext cx="436" cy="1"/>
            </a:xfrm>
            <a:custGeom>
              <a:avLst/>
              <a:gdLst>
                <a:gd name="T0" fmla="*/ 0 w 436"/>
                <a:gd name="T1" fmla="*/ 0 h 1"/>
                <a:gd name="T2" fmla="*/ 436 w 436"/>
                <a:gd name="T3" fmla="*/ 0 h 1"/>
                <a:gd name="T4" fmla="*/ 0 w 436"/>
                <a:gd name="T5" fmla="*/ 0 h 1"/>
                <a:gd name="T6" fmla="*/ 0 w 436"/>
                <a:gd name="T7" fmla="*/ 0 h 1"/>
                <a:gd name="T8" fmla="*/ 0 w 436"/>
                <a:gd name="T9" fmla="*/ 0 h 1"/>
                <a:gd name="T10" fmla="*/ 0 w 436"/>
                <a:gd name="T11" fmla="*/ 0 h 1"/>
                <a:gd name="T12" fmla="*/ 0 w 436"/>
                <a:gd name="T13" fmla="*/ 0 h 1"/>
                <a:gd name="T14" fmla="*/ 0 60000 65536"/>
                <a:gd name="T15" fmla="*/ 0 60000 65536"/>
                <a:gd name="T16" fmla="*/ 0 60000 65536"/>
                <a:gd name="T17" fmla="*/ 0 60000 65536"/>
                <a:gd name="T18" fmla="*/ 0 60000 65536"/>
                <a:gd name="T19" fmla="*/ 0 60000 65536"/>
                <a:gd name="T20" fmla="*/ 0 60000 65536"/>
                <a:gd name="T21" fmla="*/ 0 w 436"/>
                <a:gd name="T22" fmla="*/ 0 h 1"/>
                <a:gd name="T23" fmla="*/ 436 w 436"/>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36" h="1">
                  <a:moveTo>
                    <a:pt x="0" y="0"/>
                  </a:moveTo>
                  <a:lnTo>
                    <a:pt x="436"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5" name="Freeform 29"/>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6" name="Freeform 30"/>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7" name="Freeform 31"/>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8" name="Freeform 32"/>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09" name="Freeform 33"/>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0" name="Freeform 34"/>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1" name="Freeform 35"/>
            <p:cNvSpPr>
              <a:spLocks noEditPoints="1"/>
            </p:cNvSpPr>
            <p:nvPr/>
          </p:nvSpPr>
          <p:spPr bwMode="auto">
            <a:xfrm>
              <a:off x="3667" y="248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2" name="Freeform 36"/>
            <p:cNvSpPr>
              <a:spLocks/>
            </p:cNvSpPr>
            <p:nvPr/>
          </p:nvSpPr>
          <p:spPr bwMode="auto">
            <a:xfrm>
              <a:off x="3667" y="248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3" name="Freeform 37"/>
            <p:cNvSpPr>
              <a:spLocks/>
            </p:cNvSpPr>
            <p:nvPr/>
          </p:nvSpPr>
          <p:spPr bwMode="auto">
            <a:xfrm>
              <a:off x="3244" y="2547"/>
              <a:ext cx="1" cy="24"/>
            </a:xfrm>
            <a:custGeom>
              <a:avLst/>
              <a:gdLst>
                <a:gd name="T0" fmla="*/ 0 w 1"/>
                <a:gd name="T1" fmla="*/ 0 h 24"/>
                <a:gd name="T2" fmla="*/ 0 w 1"/>
                <a:gd name="T3" fmla="*/ 0 h 24"/>
                <a:gd name="T4" fmla="*/ 0 w 1"/>
                <a:gd name="T5" fmla="*/ 24 h 24"/>
                <a:gd name="T6" fmla="*/ 0 w 1"/>
                <a:gd name="T7" fmla="*/ 24 h 24"/>
                <a:gd name="T8" fmla="*/ 0 w 1"/>
                <a:gd name="T9" fmla="*/ 0 h 24"/>
                <a:gd name="T10" fmla="*/ 0 w 1"/>
                <a:gd name="T11" fmla="*/ 0 h 24"/>
                <a:gd name="T12" fmla="*/ 0 w 1"/>
                <a:gd name="T13" fmla="*/ 0 h 24"/>
                <a:gd name="T14" fmla="*/ 0 w 1"/>
                <a:gd name="T15" fmla="*/ 0 h 24"/>
                <a:gd name="T16" fmla="*/ 0 w 1"/>
                <a:gd name="T17" fmla="*/ 0 h 24"/>
                <a:gd name="T18" fmla="*/ 0 w 1"/>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0"/>
                  </a:moveTo>
                  <a:lnTo>
                    <a:pt x="0" y="0"/>
                  </a:lnTo>
                  <a:lnTo>
                    <a:pt x="0" y="2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4" name="Rectangle 38"/>
            <p:cNvSpPr>
              <a:spLocks noChangeArrowheads="1"/>
            </p:cNvSpPr>
            <p:nvPr/>
          </p:nvSpPr>
          <p:spPr bwMode="auto">
            <a:xfrm>
              <a:off x="3244" y="254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15" name="Freeform 39"/>
            <p:cNvSpPr>
              <a:spLocks noEditPoints="1"/>
            </p:cNvSpPr>
            <p:nvPr/>
          </p:nvSpPr>
          <p:spPr bwMode="auto">
            <a:xfrm>
              <a:off x="3244" y="2547"/>
              <a:ext cx="1" cy="24"/>
            </a:xfrm>
            <a:custGeom>
              <a:avLst/>
              <a:gdLst>
                <a:gd name="T0" fmla="*/ 0 w 1"/>
                <a:gd name="T1" fmla="*/ 0 h 24"/>
                <a:gd name="T2" fmla="*/ 0 w 1"/>
                <a:gd name="T3" fmla="*/ 24 h 24"/>
                <a:gd name="T4" fmla="*/ 0 w 1"/>
                <a:gd name="T5" fmla="*/ 0 h 24"/>
                <a:gd name="T6" fmla="*/ 0 w 1"/>
                <a:gd name="T7" fmla="*/ 0 h 24"/>
                <a:gd name="T8" fmla="*/ 0 w 1"/>
                <a:gd name="T9" fmla="*/ 0 h 24"/>
                <a:gd name="T10" fmla="*/ 0 w 1"/>
                <a:gd name="T11" fmla="*/ 0 h 24"/>
                <a:gd name="T12" fmla="*/ 0 w 1"/>
                <a:gd name="T13" fmla="*/ 0 h 24"/>
                <a:gd name="T14" fmla="*/ 0 60000 65536"/>
                <a:gd name="T15" fmla="*/ 0 60000 65536"/>
                <a:gd name="T16" fmla="*/ 0 60000 65536"/>
                <a:gd name="T17" fmla="*/ 0 60000 65536"/>
                <a:gd name="T18" fmla="*/ 0 60000 65536"/>
                <a:gd name="T19" fmla="*/ 0 60000 65536"/>
                <a:gd name="T20" fmla="*/ 0 60000 65536"/>
                <a:gd name="T21" fmla="*/ 0 w 1"/>
                <a:gd name="T22" fmla="*/ 0 h 24"/>
                <a:gd name="T23" fmla="*/ 1 w 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4">
                  <a:moveTo>
                    <a:pt x="0" y="0"/>
                  </a:moveTo>
                  <a:lnTo>
                    <a:pt x="0" y="2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6" name="Freeform 40"/>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7" name="Freeform 41"/>
            <p:cNvSpPr>
              <a:spLocks noEditPoints="1"/>
            </p:cNvSpPr>
            <p:nvPr/>
          </p:nvSpPr>
          <p:spPr bwMode="auto">
            <a:xfrm>
              <a:off x="3244" y="2547"/>
              <a:ext cx="1" cy="24"/>
            </a:xfrm>
            <a:custGeom>
              <a:avLst/>
              <a:gdLst>
                <a:gd name="T0" fmla="*/ 0 w 1"/>
                <a:gd name="T1" fmla="*/ 24 h 24"/>
                <a:gd name="T2" fmla="*/ 0 w 1"/>
                <a:gd name="T3" fmla="*/ 0 h 24"/>
                <a:gd name="T4" fmla="*/ 0 w 1"/>
                <a:gd name="T5" fmla="*/ 24 h 24"/>
                <a:gd name="T6" fmla="*/ 0 w 1"/>
                <a:gd name="T7" fmla="*/ 24 h 24"/>
                <a:gd name="T8" fmla="*/ 0 w 1"/>
                <a:gd name="T9" fmla="*/ 24 h 24"/>
                <a:gd name="T10" fmla="*/ 0 w 1"/>
                <a:gd name="T11" fmla="*/ 24 h 24"/>
                <a:gd name="T12" fmla="*/ 0 w 1"/>
                <a:gd name="T13" fmla="*/ 24 h 24"/>
                <a:gd name="T14" fmla="*/ 0 60000 65536"/>
                <a:gd name="T15" fmla="*/ 0 60000 65536"/>
                <a:gd name="T16" fmla="*/ 0 60000 65536"/>
                <a:gd name="T17" fmla="*/ 0 60000 65536"/>
                <a:gd name="T18" fmla="*/ 0 60000 65536"/>
                <a:gd name="T19" fmla="*/ 0 60000 65536"/>
                <a:gd name="T20" fmla="*/ 0 60000 65536"/>
                <a:gd name="T21" fmla="*/ 0 w 1"/>
                <a:gd name="T22" fmla="*/ 0 h 24"/>
                <a:gd name="T23" fmla="*/ 1 w 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4">
                  <a:moveTo>
                    <a:pt x="0" y="24"/>
                  </a:moveTo>
                  <a:lnTo>
                    <a:pt x="0" y="0"/>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8" name="Freeform 42"/>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19" name="Freeform 43"/>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0" name="Freeform 44"/>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1" name="Freeform 45"/>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2" name="Freeform 46"/>
            <p:cNvSpPr>
              <a:spLocks/>
            </p:cNvSpPr>
            <p:nvPr/>
          </p:nvSpPr>
          <p:spPr bwMode="auto">
            <a:xfrm>
              <a:off x="3244" y="254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3" name="Freeform 47"/>
            <p:cNvSpPr>
              <a:spLocks/>
            </p:cNvSpPr>
            <p:nvPr/>
          </p:nvSpPr>
          <p:spPr bwMode="auto">
            <a:xfrm>
              <a:off x="3171" y="2547"/>
              <a:ext cx="73" cy="1"/>
            </a:xfrm>
            <a:custGeom>
              <a:avLst/>
              <a:gdLst>
                <a:gd name="T0" fmla="*/ 0 w 73"/>
                <a:gd name="T1" fmla="*/ 0 h 1"/>
                <a:gd name="T2" fmla="*/ 0 w 73"/>
                <a:gd name="T3" fmla="*/ 0 h 1"/>
                <a:gd name="T4" fmla="*/ 73 w 73"/>
                <a:gd name="T5" fmla="*/ 0 h 1"/>
                <a:gd name="T6" fmla="*/ 73 w 73"/>
                <a:gd name="T7" fmla="*/ 0 h 1"/>
                <a:gd name="T8" fmla="*/ 0 w 73"/>
                <a:gd name="T9" fmla="*/ 0 h 1"/>
                <a:gd name="T10" fmla="*/ 0 w 73"/>
                <a:gd name="T11" fmla="*/ 0 h 1"/>
                <a:gd name="T12" fmla="*/ 0 w 73"/>
                <a:gd name="T13" fmla="*/ 0 h 1"/>
                <a:gd name="T14" fmla="*/ 0 w 73"/>
                <a:gd name="T15" fmla="*/ 0 h 1"/>
                <a:gd name="T16" fmla="*/ 0 w 73"/>
                <a:gd name="T17" fmla="*/ 0 h 1"/>
                <a:gd name="T18" fmla="*/ 0 w 7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
                <a:gd name="T32" fmla="*/ 73 w 73"/>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
                  <a:moveTo>
                    <a:pt x="0" y="0"/>
                  </a:moveTo>
                  <a:lnTo>
                    <a:pt x="0" y="0"/>
                  </a:lnTo>
                  <a:lnTo>
                    <a:pt x="7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4" name="Rectangle 48"/>
            <p:cNvSpPr>
              <a:spLocks noChangeArrowheads="1"/>
            </p:cNvSpPr>
            <p:nvPr/>
          </p:nvSpPr>
          <p:spPr bwMode="auto">
            <a:xfrm>
              <a:off x="3171" y="254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25" name="Freeform 49"/>
            <p:cNvSpPr>
              <a:spLocks noEditPoints="1"/>
            </p:cNvSpPr>
            <p:nvPr/>
          </p:nvSpPr>
          <p:spPr bwMode="auto">
            <a:xfrm>
              <a:off x="3171" y="2547"/>
              <a:ext cx="73" cy="1"/>
            </a:xfrm>
            <a:custGeom>
              <a:avLst/>
              <a:gdLst>
                <a:gd name="T0" fmla="*/ 0 w 73"/>
                <a:gd name="T1" fmla="*/ 0 h 1"/>
                <a:gd name="T2" fmla="*/ 73 w 73"/>
                <a:gd name="T3" fmla="*/ 0 h 1"/>
                <a:gd name="T4" fmla="*/ 0 w 73"/>
                <a:gd name="T5" fmla="*/ 0 h 1"/>
                <a:gd name="T6" fmla="*/ 0 w 73"/>
                <a:gd name="T7" fmla="*/ 0 h 1"/>
                <a:gd name="T8" fmla="*/ 0 w 73"/>
                <a:gd name="T9" fmla="*/ 0 h 1"/>
                <a:gd name="T10" fmla="*/ 0 w 73"/>
                <a:gd name="T11" fmla="*/ 0 h 1"/>
                <a:gd name="T12" fmla="*/ 0 w 73"/>
                <a:gd name="T13" fmla="*/ 0 h 1"/>
                <a:gd name="T14" fmla="*/ 0 60000 65536"/>
                <a:gd name="T15" fmla="*/ 0 60000 65536"/>
                <a:gd name="T16" fmla="*/ 0 60000 65536"/>
                <a:gd name="T17" fmla="*/ 0 60000 65536"/>
                <a:gd name="T18" fmla="*/ 0 60000 65536"/>
                <a:gd name="T19" fmla="*/ 0 60000 65536"/>
                <a:gd name="T20" fmla="*/ 0 60000 65536"/>
                <a:gd name="T21" fmla="*/ 0 w 73"/>
                <a:gd name="T22" fmla="*/ 0 h 1"/>
                <a:gd name="T23" fmla="*/ 73 w 7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
                  <a:moveTo>
                    <a:pt x="0" y="0"/>
                  </a:moveTo>
                  <a:lnTo>
                    <a:pt x="7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6" name="Freeform 50"/>
            <p:cNvSpPr>
              <a:spLocks noEditPoints="1"/>
            </p:cNvSpPr>
            <p:nvPr/>
          </p:nvSpPr>
          <p:spPr bwMode="auto">
            <a:xfrm>
              <a:off x="3244"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7" name="Freeform 51"/>
            <p:cNvSpPr>
              <a:spLocks noEditPoints="1"/>
            </p:cNvSpPr>
            <p:nvPr/>
          </p:nvSpPr>
          <p:spPr bwMode="auto">
            <a:xfrm>
              <a:off x="3171" y="2547"/>
              <a:ext cx="73" cy="1"/>
            </a:xfrm>
            <a:custGeom>
              <a:avLst/>
              <a:gdLst>
                <a:gd name="T0" fmla="*/ 73 w 73"/>
                <a:gd name="T1" fmla="*/ 0 h 1"/>
                <a:gd name="T2" fmla="*/ 0 w 73"/>
                <a:gd name="T3" fmla="*/ 0 h 1"/>
                <a:gd name="T4" fmla="*/ 73 w 73"/>
                <a:gd name="T5" fmla="*/ 0 h 1"/>
                <a:gd name="T6" fmla="*/ 73 w 73"/>
                <a:gd name="T7" fmla="*/ 0 h 1"/>
                <a:gd name="T8" fmla="*/ 73 w 73"/>
                <a:gd name="T9" fmla="*/ 0 h 1"/>
                <a:gd name="T10" fmla="*/ 73 w 73"/>
                <a:gd name="T11" fmla="*/ 0 h 1"/>
                <a:gd name="T12" fmla="*/ 73 w 73"/>
                <a:gd name="T13" fmla="*/ 0 h 1"/>
                <a:gd name="T14" fmla="*/ 0 60000 65536"/>
                <a:gd name="T15" fmla="*/ 0 60000 65536"/>
                <a:gd name="T16" fmla="*/ 0 60000 65536"/>
                <a:gd name="T17" fmla="*/ 0 60000 65536"/>
                <a:gd name="T18" fmla="*/ 0 60000 65536"/>
                <a:gd name="T19" fmla="*/ 0 60000 65536"/>
                <a:gd name="T20" fmla="*/ 0 60000 65536"/>
                <a:gd name="T21" fmla="*/ 0 w 73"/>
                <a:gd name="T22" fmla="*/ 0 h 1"/>
                <a:gd name="T23" fmla="*/ 73 w 7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
                  <a:moveTo>
                    <a:pt x="73" y="0"/>
                  </a:moveTo>
                  <a:lnTo>
                    <a:pt x="0" y="0"/>
                  </a:lnTo>
                  <a:lnTo>
                    <a:pt x="73" y="0"/>
                  </a:lnTo>
                  <a:close/>
                  <a:moveTo>
                    <a:pt x="73" y="0"/>
                  </a:move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8" name="Freeform 52"/>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29" name="Freeform 53"/>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0" name="Freeform 54"/>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1" name="Freeform 55"/>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2" name="Freeform 56"/>
            <p:cNvSpPr>
              <a:spLocks/>
            </p:cNvSpPr>
            <p:nvPr/>
          </p:nvSpPr>
          <p:spPr bwMode="auto">
            <a:xfrm>
              <a:off x="3171" y="254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3" name="Freeform 57"/>
            <p:cNvSpPr>
              <a:spLocks/>
            </p:cNvSpPr>
            <p:nvPr/>
          </p:nvSpPr>
          <p:spPr bwMode="auto">
            <a:xfrm>
              <a:off x="3171" y="2547"/>
              <a:ext cx="1" cy="24"/>
            </a:xfrm>
            <a:custGeom>
              <a:avLst/>
              <a:gdLst>
                <a:gd name="T0" fmla="*/ 0 w 1"/>
                <a:gd name="T1" fmla="*/ 24 h 24"/>
                <a:gd name="T2" fmla="*/ 0 w 1"/>
                <a:gd name="T3" fmla="*/ 24 h 24"/>
                <a:gd name="T4" fmla="*/ 0 w 1"/>
                <a:gd name="T5" fmla="*/ 0 h 24"/>
                <a:gd name="T6" fmla="*/ 0 w 1"/>
                <a:gd name="T7" fmla="*/ 0 h 24"/>
                <a:gd name="T8" fmla="*/ 0 w 1"/>
                <a:gd name="T9" fmla="*/ 24 h 24"/>
                <a:gd name="T10" fmla="*/ 0 w 1"/>
                <a:gd name="T11" fmla="*/ 24 h 24"/>
                <a:gd name="T12" fmla="*/ 0 w 1"/>
                <a:gd name="T13" fmla="*/ 24 h 24"/>
                <a:gd name="T14" fmla="*/ 0 w 1"/>
                <a:gd name="T15" fmla="*/ 24 h 24"/>
                <a:gd name="T16" fmla="*/ 0 w 1"/>
                <a:gd name="T17" fmla="*/ 24 h 24"/>
                <a:gd name="T18" fmla="*/ 0 w 1"/>
                <a:gd name="T19" fmla="*/ 24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4"/>
                <a:gd name="T32" fmla="*/ 1 w 1"/>
                <a:gd name="T33" fmla="*/ 24 h 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4">
                  <a:moveTo>
                    <a:pt x="0" y="24"/>
                  </a:moveTo>
                  <a:lnTo>
                    <a:pt x="0" y="24"/>
                  </a:lnTo>
                  <a:lnTo>
                    <a:pt x="0" y="0"/>
                  </a:ln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4" name="Rectangle 58"/>
            <p:cNvSpPr>
              <a:spLocks noChangeArrowheads="1"/>
            </p:cNvSpPr>
            <p:nvPr/>
          </p:nvSpPr>
          <p:spPr bwMode="auto">
            <a:xfrm>
              <a:off x="3171" y="257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35" name="Freeform 59"/>
            <p:cNvSpPr>
              <a:spLocks noEditPoints="1"/>
            </p:cNvSpPr>
            <p:nvPr/>
          </p:nvSpPr>
          <p:spPr bwMode="auto">
            <a:xfrm>
              <a:off x="3171" y="2547"/>
              <a:ext cx="1" cy="24"/>
            </a:xfrm>
            <a:custGeom>
              <a:avLst/>
              <a:gdLst>
                <a:gd name="T0" fmla="*/ 0 w 1"/>
                <a:gd name="T1" fmla="*/ 24 h 24"/>
                <a:gd name="T2" fmla="*/ 0 w 1"/>
                <a:gd name="T3" fmla="*/ 0 h 24"/>
                <a:gd name="T4" fmla="*/ 0 w 1"/>
                <a:gd name="T5" fmla="*/ 24 h 24"/>
                <a:gd name="T6" fmla="*/ 0 w 1"/>
                <a:gd name="T7" fmla="*/ 24 h 24"/>
                <a:gd name="T8" fmla="*/ 0 w 1"/>
                <a:gd name="T9" fmla="*/ 24 h 24"/>
                <a:gd name="T10" fmla="*/ 0 w 1"/>
                <a:gd name="T11" fmla="*/ 24 h 24"/>
                <a:gd name="T12" fmla="*/ 0 w 1"/>
                <a:gd name="T13" fmla="*/ 24 h 24"/>
                <a:gd name="T14" fmla="*/ 0 60000 65536"/>
                <a:gd name="T15" fmla="*/ 0 60000 65536"/>
                <a:gd name="T16" fmla="*/ 0 60000 65536"/>
                <a:gd name="T17" fmla="*/ 0 60000 65536"/>
                <a:gd name="T18" fmla="*/ 0 60000 65536"/>
                <a:gd name="T19" fmla="*/ 0 60000 65536"/>
                <a:gd name="T20" fmla="*/ 0 60000 65536"/>
                <a:gd name="T21" fmla="*/ 0 w 1"/>
                <a:gd name="T22" fmla="*/ 0 h 24"/>
                <a:gd name="T23" fmla="*/ 1 w 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4">
                  <a:moveTo>
                    <a:pt x="0" y="24"/>
                  </a:moveTo>
                  <a:lnTo>
                    <a:pt x="0" y="0"/>
                  </a:lnTo>
                  <a:lnTo>
                    <a:pt x="0" y="24"/>
                  </a:lnTo>
                  <a:close/>
                  <a:moveTo>
                    <a:pt x="0" y="24"/>
                  </a:moveTo>
                  <a:lnTo>
                    <a:pt x="0"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6" name="Freeform 60"/>
            <p:cNvSpPr>
              <a:spLocks noEditPoints="1"/>
            </p:cNvSpPr>
            <p:nvPr/>
          </p:nvSpPr>
          <p:spPr bwMode="auto">
            <a:xfrm>
              <a:off x="3171" y="254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7" name="Freeform 61"/>
            <p:cNvSpPr>
              <a:spLocks noEditPoints="1"/>
            </p:cNvSpPr>
            <p:nvPr/>
          </p:nvSpPr>
          <p:spPr bwMode="auto">
            <a:xfrm>
              <a:off x="3171" y="2547"/>
              <a:ext cx="1" cy="24"/>
            </a:xfrm>
            <a:custGeom>
              <a:avLst/>
              <a:gdLst>
                <a:gd name="T0" fmla="*/ 0 w 1"/>
                <a:gd name="T1" fmla="*/ 0 h 24"/>
                <a:gd name="T2" fmla="*/ 0 w 1"/>
                <a:gd name="T3" fmla="*/ 24 h 24"/>
                <a:gd name="T4" fmla="*/ 0 w 1"/>
                <a:gd name="T5" fmla="*/ 0 h 24"/>
                <a:gd name="T6" fmla="*/ 0 w 1"/>
                <a:gd name="T7" fmla="*/ 0 h 24"/>
                <a:gd name="T8" fmla="*/ 0 w 1"/>
                <a:gd name="T9" fmla="*/ 0 h 24"/>
                <a:gd name="T10" fmla="*/ 0 w 1"/>
                <a:gd name="T11" fmla="*/ 0 h 24"/>
                <a:gd name="T12" fmla="*/ 0 w 1"/>
                <a:gd name="T13" fmla="*/ 0 h 24"/>
                <a:gd name="T14" fmla="*/ 0 60000 65536"/>
                <a:gd name="T15" fmla="*/ 0 60000 65536"/>
                <a:gd name="T16" fmla="*/ 0 60000 65536"/>
                <a:gd name="T17" fmla="*/ 0 60000 65536"/>
                <a:gd name="T18" fmla="*/ 0 60000 65536"/>
                <a:gd name="T19" fmla="*/ 0 60000 65536"/>
                <a:gd name="T20" fmla="*/ 0 60000 65536"/>
                <a:gd name="T21" fmla="*/ 0 w 1"/>
                <a:gd name="T22" fmla="*/ 0 h 24"/>
                <a:gd name="T23" fmla="*/ 1 w 1"/>
                <a:gd name="T24" fmla="*/ 24 h 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4">
                  <a:moveTo>
                    <a:pt x="0" y="0"/>
                  </a:moveTo>
                  <a:lnTo>
                    <a:pt x="0" y="2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8" name="Freeform 62"/>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39" name="Freeform 63"/>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0" name="Freeform 64"/>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1" name="Freeform 65"/>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2" name="Freeform 66"/>
            <p:cNvSpPr>
              <a:spLocks/>
            </p:cNvSpPr>
            <p:nvPr/>
          </p:nvSpPr>
          <p:spPr bwMode="auto">
            <a:xfrm>
              <a:off x="3171" y="257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3" name="Freeform 67"/>
            <p:cNvSpPr>
              <a:spLocks/>
            </p:cNvSpPr>
            <p:nvPr/>
          </p:nvSpPr>
          <p:spPr bwMode="auto">
            <a:xfrm>
              <a:off x="3171" y="2571"/>
              <a:ext cx="73" cy="1"/>
            </a:xfrm>
            <a:custGeom>
              <a:avLst/>
              <a:gdLst>
                <a:gd name="T0" fmla="*/ 73 w 73"/>
                <a:gd name="T1" fmla="*/ 0 h 1"/>
                <a:gd name="T2" fmla="*/ 73 w 73"/>
                <a:gd name="T3" fmla="*/ 0 h 1"/>
                <a:gd name="T4" fmla="*/ 0 w 73"/>
                <a:gd name="T5" fmla="*/ 0 h 1"/>
                <a:gd name="T6" fmla="*/ 0 w 73"/>
                <a:gd name="T7" fmla="*/ 0 h 1"/>
                <a:gd name="T8" fmla="*/ 73 w 73"/>
                <a:gd name="T9" fmla="*/ 0 h 1"/>
                <a:gd name="T10" fmla="*/ 73 w 73"/>
                <a:gd name="T11" fmla="*/ 0 h 1"/>
                <a:gd name="T12" fmla="*/ 73 w 73"/>
                <a:gd name="T13" fmla="*/ 0 h 1"/>
                <a:gd name="T14" fmla="*/ 73 w 73"/>
                <a:gd name="T15" fmla="*/ 0 h 1"/>
                <a:gd name="T16" fmla="*/ 73 w 73"/>
                <a:gd name="T17" fmla="*/ 0 h 1"/>
                <a:gd name="T18" fmla="*/ 73 w 73"/>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3"/>
                <a:gd name="T31" fmla="*/ 0 h 1"/>
                <a:gd name="T32" fmla="*/ 73 w 73"/>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3" h="1">
                  <a:moveTo>
                    <a:pt x="73" y="0"/>
                  </a:moveTo>
                  <a:lnTo>
                    <a:pt x="73" y="0"/>
                  </a:lnTo>
                  <a:lnTo>
                    <a:pt x="0" y="0"/>
                  </a:ln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4" name="Rectangle 68"/>
            <p:cNvSpPr>
              <a:spLocks noChangeArrowheads="1"/>
            </p:cNvSpPr>
            <p:nvPr/>
          </p:nvSpPr>
          <p:spPr bwMode="auto">
            <a:xfrm>
              <a:off x="3244" y="257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45" name="Freeform 69"/>
            <p:cNvSpPr>
              <a:spLocks noEditPoints="1"/>
            </p:cNvSpPr>
            <p:nvPr/>
          </p:nvSpPr>
          <p:spPr bwMode="auto">
            <a:xfrm>
              <a:off x="3171" y="2571"/>
              <a:ext cx="73" cy="1"/>
            </a:xfrm>
            <a:custGeom>
              <a:avLst/>
              <a:gdLst>
                <a:gd name="T0" fmla="*/ 73 w 73"/>
                <a:gd name="T1" fmla="*/ 0 h 1"/>
                <a:gd name="T2" fmla="*/ 0 w 73"/>
                <a:gd name="T3" fmla="*/ 0 h 1"/>
                <a:gd name="T4" fmla="*/ 73 w 73"/>
                <a:gd name="T5" fmla="*/ 0 h 1"/>
                <a:gd name="T6" fmla="*/ 73 w 73"/>
                <a:gd name="T7" fmla="*/ 0 h 1"/>
                <a:gd name="T8" fmla="*/ 73 w 73"/>
                <a:gd name="T9" fmla="*/ 0 h 1"/>
                <a:gd name="T10" fmla="*/ 73 w 73"/>
                <a:gd name="T11" fmla="*/ 0 h 1"/>
                <a:gd name="T12" fmla="*/ 73 w 73"/>
                <a:gd name="T13" fmla="*/ 0 h 1"/>
                <a:gd name="T14" fmla="*/ 0 60000 65536"/>
                <a:gd name="T15" fmla="*/ 0 60000 65536"/>
                <a:gd name="T16" fmla="*/ 0 60000 65536"/>
                <a:gd name="T17" fmla="*/ 0 60000 65536"/>
                <a:gd name="T18" fmla="*/ 0 60000 65536"/>
                <a:gd name="T19" fmla="*/ 0 60000 65536"/>
                <a:gd name="T20" fmla="*/ 0 60000 65536"/>
                <a:gd name="T21" fmla="*/ 0 w 73"/>
                <a:gd name="T22" fmla="*/ 0 h 1"/>
                <a:gd name="T23" fmla="*/ 73 w 7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
                  <a:moveTo>
                    <a:pt x="73" y="0"/>
                  </a:moveTo>
                  <a:lnTo>
                    <a:pt x="0" y="0"/>
                  </a:lnTo>
                  <a:lnTo>
                    <a:pt x="73" y="0"/>
                  </a:lnTo>
                  <a:close/>
                  <a:moveTo>
                    <a:pt x="73" y="0"/>
                  </a:moveTo>
                  <a:lnTo>
                    <a:pt x="7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6" name="Freeform 70"/>
            <p:cNvSpPr>
              <a:spLocks noEditPoints="1"/>
            </p:cNvSpPr>
            <p:nvPr/>
          </p:nvSpPr>
          <p:spPr bwMode="auto">
            <a:xfrm>
              <a:off x="3171"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7" name="Freeform 71"/>
            <p:cNvSpPr>
              <a:spLocks noEditPoints="1"/>
            </p:cNvSpPr>
            <p:nvPr/>
          </p:nvSpPr>
          <p:spPr bwMode="auto">
            <a:xfrm>
              <a:off x="3171" y="2571"/>
              <a:ext cx="73" cy="1"/>
            </a:xfrm>
            <a:custGeom>
              <a:avLst/>
              <a:gdLst>
                <a:gd name="T0" fmla="*/ 0 w 73"/>
                <a:gd name="T1" fmla="*/ 0 h 1"/>
                <a:gd name="T2" fmla="*/ 73 w 73"/>
                <a:gd name="T3" fmla="*/ 0 h 1"/>
                <a:gd name="T4" fmla="*/ 0 w 73"/>
                <a:gd name="T5" fmla="*/ 0 h 1"/>
                <a:gd name="T6" fmla="*/ 0 w 73"/>
                <a:gd name="T7" fmla="*/ 0 h 1"/>
                <a:gd name="T8" fmla="*/ 0 w 73"/>
                <a:gd name="T9" fmla="*/ 0 h 1"/>
                <a:gd name="T10" fmla="*/ 0 w 73"/>
                <a:gd name="T11" fmla="*/ 0 h 1"/>
                <a:gd name="T12" fmla="*/ 0 w 73"/>
                <a:gd name="T13" fmla="*/ 0 h 1"/>
                <a:gd name="T14" fmla="*/ 0 60000 65536"/>
                <a:gd name="T15" fmla="*/ 0 60000 65536"/>
                <a:gd name="T16" fmla="*/ 0 60000 65536"/>
                <a:gd name="T17" fmla="*/ 0 60000 65536"/>
                <a:gd name="T18" fmla="*/ 0 60000 65536"/>
                <a:gd name="T19" fmla="*/ 0 60000 65536"/>
                <a:gd name="T20" fmla="*/ 0 60000 65536"/>
                <a:gd name="T21" fmla="*/ 0 w 73"/>
                <a:gd name="T22" fmla="*/ 0 h 1"/>
                <a:gd name="T23" fmla="*/ 73 w 7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3" h="1">
                  <a:moveTo>
                    <a:pt x="0" y="0"/>
                  </a:moveTo>
                  <a:lnTo>
                    <a:pt x="7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8" name="Freeform 72"/>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49" name="Freeform 73"/>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0" name="Freeform 74"/>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1" name="Freeform 75"/>
            <p:cNvSpPr>
              <a:spLocks noEditPoints="1"/>
            </p:cNvSpPr>
            <p:nvPr/>
          </p:nvSpPr>
          <p:spPr bwMode="auto">
            <a:xfrm>
              <a:off x="3244" y="257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2" name="Freeform 76"/>
            <p:cNvSpPr>
              <a:spLocks/>
            </p:cNvSpPr>
            <p:nvPr/>
          </p:nvSpPr>
          <p:spPr bwMode="auto">
            <a:xfrm>
              <a:off x="3244" y="257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3" name="Freeform 77"/>
            <p:cNvSpPr>
              <a:spLocks/>
            </p:cNvSpPr>
            <p:nvPr/>
          </p:nvSpPr>
          <p:spPr bwMode="auto">
            <a:xfrm>
              <a:off x="3316" y="2632"/>
              <a:ext cx="12" cy="12"/>
            </a:xfrm>
            <a:custGeom>
              <a:avLst/>
              <a:gdLst>
                <a:gd name="T0" fmla="*/ 0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12 h 12"/>
                <a:gd name="T46" fmla="*/ 0 w 12"/>
                <a:gd name="T47" fmla="*/ 12 h 12"/>
                <a:gd name="T48" fmla="*/ 0 w 12"/>
                <a:gd name="T49" fmla="*/ 12 h 12"/>
                <a:gd name="T50" fmla="*/ 0 w 12"/>
                <a:gd name="T51" fmla="*/ 12 h 12"/>
                <a:gd name="T52" fmla="*/ 0 w 12"/>
                <a:gd name="T53" fmla="*/ 12 h 12"/>
                <a:gd name="T54" fmla="*/ 0 w 12"/>
                <a:gd name="T55" fmla="*/ 12 h 12"/>
                <a:gd name="T56" fmla="*/ 0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0" y="12"/>
                  </a:move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4" name="Freeform 78"/>
            <p:cNvSpPr>
              <a:spLocks/>
            </p:cNvSpPr>
            <p:nvPr/>
          </p:nvSpPr>
          <p:spPr bwMode="auto">
            <a:xfrm>
              <a:off x="3316" y="2644"/>
              <a:ext cx="12" cy="1"/>
            </a:xfrm>
            <a:custGeom>
              <a:avLst/>
              <a:gdLst>
                <a:gd name="T0" fmla="*/ 0 w 12"/>
                <a:gd name="T1" fmla="*/ 0 h 1"/>
                <a:gd name="T2" fmla="*/ 12 w 12"/>
                <a:gd name="T3" fmla="*/ 0 h 1"/>
                <a:gd name="T4" fmla="*/ 0 w 12"/>
                <a:gd name="T5" fmla="*/ 0 h 1"/>
                <a:gd name="T6" fmla="*/ 0 w 12"/>
                <a:gd name="T7" fmla="*/ 0 h 1"/>
                <a:gd name="T8" fmla="*/ 0 60000 65536"/>
                <a:gd name="T9" fmla="*/ 0 60000 65536"/>
                <a:gd name="T10" fmla="*/ 0 60000 65536"/>
                <a:gd name="T11" fmla="*/ 0 60000 65536"/>
                <a:gd name="T12" fmla="*/ 0 w 12"/>
                <a:gd name="T13" fmla="*/ 0 h 1"/>
                <a:gd name="T14" fmla="*/ 12 w 12"/>
                <a:gd name="T15" fmla="*/ 1 h 1"/>
              </a:gdLst>
              <a:ahLst/>
              <a:cxnLst>
                <a:cxn ang="T8">
                  <a:pos x="T0" y="T1"/>
                </a:cxn>
                <a:cxn ang="T9">
                  <a:pos x="T2" y="T3"/>
                </a:cxn>
                <a:cxn ang="T10">
                  <a:pos x="T4" y="T5"/>
                </a:cxn>
                <a:cxn ang="T11">
                  <a:pos x="T6" y="T7"/>
                </a:cxn>
              </a:cxnLst>
              <a:rect l="T12" t="T13" r="T14" b="T15"/>
              <a:pathLst>
                <a:path w="12" h="1">
                  <a:moveTo>
                    <a:pt x="0" y="0"/>
                  </a:move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5" name="Freeform 79"/>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6" name="Freeform 80"/>
            <p:cNvSpPr>
              <a:spLocks noEditPoints="1"/>
            </p:cNvSpPr>
            <p:nvPr/>
          </p:nvSpPr>
          <p:spPr bwMode="auto">
            <a:xfrm>
              <a:off x="3328"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7" name="Freeform 8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8" name="Freeform 8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59" name="Freeform 8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0" name="Freeform 84"/>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1" name="Freeform 8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2" name="Freeform 8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3" name="Freeform 87"/>
            <p:cNvSpPr>
              <a:spLocks noEditPoints="1"/>
            </p:cNvSpPr>
            <p:nvPr/>
          </p:nvSpPr>
          <p:spPr bwMode="auto">
            <a:xfrm>
              <a:off x="3316"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4" name="Freeform 8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5" name="Freeform 89"/>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6" name="Freeform 9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7" name="Freeform 9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8" name="Freeform 9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69" name="Freeform 9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0" name="Freeform 9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1" name="Freeform 9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2" name="Freeform 9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3" name="Freeform 9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4" name="Freeform 9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5" name="Freeform 99"/>
            <p:cNvSpPr>
              <a:spLocks noEditPoints="1"/>
            </p:cNvSpPr>
            <p:nvPr/>
          </p:nvSpPr>
          <p:spPr bwMode="auto">
            <a:xfrm>
              <a:off x="3316"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6" name="Freeform 10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7" name="Freeform 10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8" name="Freeform 102"/>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79" name="Freeform 103"/>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0" name="Freeform 104"/>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1" name="Freeform 105"/>
            <p:cNvSpPr>
              <a:spLocks/>
            </p:cNvSpPr>
            <p:nvPr/>
          </p:nvSpPr>
          <p:spPr bwMode="auto">
            <a:xfrm>
              <a:off x="3316"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2" name="Freeform 106"/>
            <p:cNvSpPr>
              <a:spLocks/>
            </p:cNvSpPr>
            <p:nvPr/>
          </p:nvSpPr>
          <p:spPr bwMode="auto">
            <a:xfrm>
              <a:off x="3316" y="2632"/>
              <a:ext cx="12" cy="12"/>
            </a:xfrm>
            <a:custGeom>
              <a:avLst/>
              <a:gdLst>
                <a:gd name="T0" fmla="*/ 12 w 12"/>
                <a:gd name="T1" fmla="*/ 0 h 12"/>
                <a:gd name="T2" fmla="*/ 12 w 12"/>
                <a:gd name="T3" fmla="*/ 0 h 12"/>
                <a:gd name="T4" fmla="*/ 12 w 12"/>
                <a:gd name="T5" fmla="*/ 0 h 12"/>
                <a:gd name="T6" fmla="*/ 12 w 12"/>
                <a:gd name="T7" fmla="*/ 12 h 12"/>
                <a:gd name="T8" fmla="*/ 12 w 12"/>
                <a:gd name="T9" fmla="*/ 12 h 12"/>
                <a:gd name="T10" fmla="*/ 0 w 12"/>
                <a:gd name="T11" fmla="*/ 12 h 12"/>
                <a:gd name="T12" fmla="*/ 0 w 12"/>
                <a:gd name="T13" fmla="*/ 12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2"/>
                <a:gd name="T41" fmla="*/ 12 w 12"/>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2">
                  <a:moveTo>
                    <a:pt x="12" y="0"/>
                  </a:moveTo>
                  <a:lnTo>
                    <a:pt x="12" y="0"/>
                  </a:lnTo>
                  <a:lnTo>
                    <a:pt x="12" y="12"/>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3" name="Rectangle 107"/>
            <p:cNvSpPr>
              <a:spLocks noChangeArrowheads="1"/>
            </p:cNvSpPr>
            <p:nvPr/>
          </p:nvSpPr>
          <p:spPr bwMode="auto">
            <a:xfrm>
              <a:off x="3328"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84" name="Freeform 108"/>
            <p:cNvSpPr>
              <a:spLocks noEditPoints="1"/>
            </p:cNvSpPr>
            <p:nvPr/>
          </p:nvSpPr>
          <p:spPr bwMode="auto">
            <a:xfrm>
              <a:off x="3328"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5" name="Freeform 109"/>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6" name="Freeform 110"/>
            <p:cNvSpPr>
              <a:spLocks noEditPoints="1"/>
            </p:cNvSpPr>
            <p:nvPr/>
          </p:nvSpPr>
          <p:spPr bwMode="auto">
            <a:xfrm>
              <a:off x="3316" y="264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7" name="Freeform 11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8" name="Freeform 112"/>
            <p:cNvSpPr>
              <a:spLocks noEditPoints="1"/>
            </p:cNvSpPr>
            <p:nvPr/>
          </p:nvSpPr>
          <p:spPr bwMode="auto">
            <a:xfrm>
              <a:off x="3316"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89" name="Freeform 113"/>
            <p:cNvSpPr>
              <a:spLocks noEditPoints="1"/>
            </p:cNvSpPr>
            <p:nvPr/>
          </p:nvSpPr>
          <p:spPr bwMode="auto">
            <a:xfrm>
              <a:off x="3328"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0" name="Freeform 114"/>
            <p:cNvSpPr>
              <a:spLocks noEditPoints="1"/>
            </p:cNvSpPr>
            <p:nvPr/>
          </p:nvSpPr>
          <p:spPr bwMode="auto">
            <a:xfrm>
              <a:off x="3328"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1" name="Freeform 11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2" name="Freeform 11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3" name="Freeform 117"/>
            <p:cNvSpPr>
              <a:spLocks/>
            </p:cNvSpPr>
            <p:nvPr/>
          </p:nvSpPr>
          <p:spPr bwMode="auto">
            <a:xfrm>
              <a:off x="3328"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4" name="Freeform 118"/>
            <p:cNvSpPr>
              <a:spLocks/>
            </p:cNvSpPr>
            <p:nvPr/>
          </p:nvSpPr>
          <p:spPr bwMode="auto">
            <a:xfrm>
              <a:off x="3316" y="2632"/>
              <a:ext cx="12" cy="1"/>
            </a:xfrm>
            <a:custGeom>
              <a:avLst/>
              <a:gdLst>
                <a:gd name="T0" fmla="*/ 0 w 12"/>
                <a:gd name="T1" fmla="*/ 0 h 1"/>
                <a:gd name="T2" fmla="*/ 0 w 12"/>
                <a:gd name="T3" fmla="*/ 0 h 1"/>
                <a:gd name="T4" fmla="*/ 0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0 w 12"/>
                <a:gd name="T35" fmla="*/ 0 h 1"/>
                <a:gd name="T36" fmla="*/ 0 w 12"/>
                <a:gd name="T37" fmla="*/ 0 h 1"/>
                <a:gd name="T38" fmla="*/ 0 w 12"/>
                <a:gd name="T39" fmla="*/ 0 h 1"/>
                <a:gd name="T40" fmla="*/ 0 w 12"/>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
                <a:gd name="T65" fmla="*/ 12 w 12"/>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5" name="Rectangle 119"/>
            <p:cNvSpPr>
              <a:spLocks noChangeArrowheads="1"/>
            </p:cNvSpPr>
            <p:nvPr/>
          </p:nvSpPr>
          <p:spPr bwMode="auto">
            <a:xfrm>
              <a:off x="3316"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496" name="Freeform 120"/>
            <p:cNvSpPr>
              <a:spLocks noEditPoints="1"/>
            </p:cNvSpPr>
            <p:nvPr/>
          </p:nvSpPr>
          <p:spPr bwMode="auto">
            <a:xfrm>
              <a:off x="3316" y="2632"/>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7" name="Freeform 12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8" name="Freeform 12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499" name="Freeform 12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0" name="Freeform 124"/>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1" name="Freeform 125"/>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2" name="Freeform 126"/>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3" name="Freeform 127"/>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4" name="Freeform 128"/>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5" name="Freeform 129"/>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6" name="Freeform 130"/>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7" name="Freeform 131"/>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8" name="Freeform 132"/>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09" name="Freeform 133"/>
            <p:cNvSpPr>
              <a:spLocks noEditPoints="1"/>
            </p:cNvSpPr>
            <p:nvPr/>
          </p:nvSpPr>
          <p:spPr bwMode="auto">
            <a:xfrm>
              <a:off x="3328"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0" name="Freeform 134"/>
            <p:cNvSpPr>
              <a:spLocks noEditPoints="1"/>
            </p:cNvSpPr>
            <p:nvPr/>
          </p:nvSpPr>
          <p:spPr bwMode="auto">
            <a:xfrm>
              <a:off x="3316"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1" name="Freeform 13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2" name="Freeform 13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3" name="Freeform 137"/>
            <p:cNvSpPr>
              <a:spLocks/>
            </p:cNvSpPr>
            <p:nvPr/>
          </p:nvSpPr>
          <p:spPr bwMode="auto">
            <a:xfrm>
              <a:off x="3316"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4" name="Freeform 138"/>
            <p:cNvSpPr>
              <a:spLocks/>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5" name="Rectangle 139"/>
            <p:cNvSpPr>
              <a:spLocks noChangeArrowheads="1"/>
            </p:cNvSpPr>
            <p:nvPr/>
          </p:nvSpPr>
          <p:spPr bwMode="auto">
            <a:xfrm>
              <a:off x="3316"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516" name="Freeform 14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7" name="Freeform 14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8" name="Freeform 14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19" name="Freeform 14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0" name="Freeform 14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1" name="Freeform 14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2" name="Freeform 14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3" name="Freeform 14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4" name="Freeform 148"/>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5" name="Freeform 149"/>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6" name="Freeform 150"/>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7" name="Freeform 151"/>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8" name="Freeform 15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29" name="Freeform 15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0" name="Freeform 15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1" name="Freeform 15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2" name="Freeform 156"/>
            <p:cNvSpPr>
              <a:spLocks/>
            </p:cNvSpPr>
            <p:nvPr/>
          </p:nvSpPr>
          <p:spPr bwMode="auto">
            <a:xfrm>
              <a:off x="3316"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3" name="Freeform 157"/>
            <p:cNvSpPr>
              <a:spLocks/>
            </p:cNvSpPr>
            <p:nvPr/>
          </p:nvSpPr>
          <p:spPr bwMode="auto">
            <a:xfrm>
              <a:off x="3316" y="2632"/>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12 h 12"/>
                <a:gd name="T26" fmla="*/ 0 w 1"/>
                <a:gd name="T27" fmla="*/ 12 h 12"/>
                <a:gd name="T28" fmla="*/ 0 w 1"/>
                <a:gd name="T29" fmla="*/ 12 h 12"/>
                <a:gd name="T30" fmla="*/ 0 w 1"/>
                <a:gd name="T31" fmla="*/ 12 h 12"/>
                <a:gd name="T32" fmla="*/ 0 w 1"/>
                <a:gd name="T33" fmla="*/ 12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4" name="Rectangle 158"/>
            <p:cNvSpPr>
              <a:spLocks noChangeArrowheads="1"/>
            </p:cNvSpPr>
            <p:nvPr/>
          </p:nvSpPr>
          <p:spPr bwMode="auto">
            <a:xfrm>
              <a:off x="3316"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535" name="Freeform 159"/>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6" name="Freeform 16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7" name="Freeform 161"/>
            <p:cNvSpPr>
              <a:spLocks noEditPoints="1"/>
            </p:cNvSpPr>
            <p:nvPr/>
          </p:nvSpPr>
          <p:spPr bwMode="auto">
            <a:xfrm>
              <a:off x="3316"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8" name="Freeform 162"/>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39" name="Freeform 163"/>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0" name="Freeform 164"/>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1" name="Freeform 165"/>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2" name="Freeform 166"/>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3" name="Freeform 167"/>
            <p:cNvSpPr>
              <a:spLocks noEditPoints="1"/>
            </p:cNvSpPr>
            <p:nvPr/>
          </p:nvSpPr>
          <p:spPr bwMode="auto">
            <a:xfrm>
              <a:off x="3316"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4" name="Freeform 168"/>
            <p:cNvSpPr>
              <a:spLocks noEditPoints="1"/>
            </p:cNvSpPr>
            <p:nvPr/>
          </p:nvSpPr>
          <p:spPr bwMode="auto">
            <a:xfrm>
              <a:off x="3316"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5" name="Freeform 169"/>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6" name="Freeform 170"/>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7" name="Freeform 171"/>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8" name="Freeform 172"/>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49" name="Freeform 173"/>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0" name="Freeform 174"/>
            <p:cNvSpPr>
              <a:spLocks noEditPoints="1"/>
            </p:cNvSpPr>
            <p:nvPr/>
          </p:nvSpPr>
          <p:spPr bwMode="auto">
            <a:xfrm>
              <a:off x="3316"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1" name="Freeform 175"/>
            <p:cNvSpPr>
              <a:spLocks/>
            </p:cNvSpPr>
            <p:nvPr/>
          </p:nvSpPr>
          <p:spPr bwMode="auto">
            <a:xfrm>
              <a:off x="3316"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2" name="Freeform 176"/>
            <p:cNvSpPr>
              <a:spLocks/>
            </p:cNvSpPr>
            <p:nvPr/>
          </p:nvSpPr>
          <p:spPr bwMode="auto">
            <a:xfrm>
              <a:off x="3340" y="2632"/>
              <a:ext cx="13" cy="12"/>
            </a:xfrm>
            <a:custGeom>
              <a:avLst/>
              <a:gdLst>
                <a:gd name="T0" fmla="*/ 13 w 13"/>
                <a:gd name="T1" fmla="*/ 12 h 12"/>
                <a:gd name="T2" fmla="*/ 13 w 13"/>
                <a:gd name="T3" fmla="*/ 12 h 12"/>
                <a:gd name="T4" fmla="*/ 13 w 13"/>
                <a:gd name="T5" fmla="*/ 12 h 12"/>
                <a:gd name="T6" fmla="*/ 13 w 13"/>
                <a:gd name="T7" fmla="*/ 12 h 12"/>
                <a:gd name="T8" fmla="*/ 13 w 13"/>
                <a:gd name="T9" fmla="*/ 12 h 12"/>
                <a:gd name="T10" fmla="*/ 13 w 13"/>
                <a:gd name="T11" fmla="*/ 12 h 12"/>
                <a:gd name="T12" fmla="*/ 13 w 13"/>
                <a:gd name="T13" fmla="*/ 0 h 12"/>
                <a:gd name="T14" fmla="*/ 13 w 13"/>
                <a:gd name="T15" fmla="*/ 0 h 12"/>
                <a:gd name="T16" fmla="*/ 13 w 13"/>
                <a:gd name="T17" fmla="*/ 0 h 12"/>
                <a:gd name="T18" fmla="*/ 13 w 13"/>
                <a:gd name="T19" fmla="*/ 0 h 12"/>
                <a:gd name="T20" fmla="*/ 13 w 13"/>
                <a:gd name="T21" fmla="*/ 0 h 12"/>
                <a:gd name="T22" fmla="*/ 13 w 13"/>
                <a:gd name="T23" fmla="*/ 0 h 12"/>
                <a:gd name="T24" fmla="*/ 13 w 13"/>
                <a:gd name="T25" fmla="*/ 0 h 12"/>
                <a:gd name="T26" fmla="*/ 13 w 13"/>
                <a:gd name="T27" fmla="*/ 0 h 12"/>
                <a:gd name="T28" fmla="*/ 13 w 13"/>
                <a:gd name="T29" fmla="*/ 0 h 12"/>
                <a:gd name="T30" fmla="*/ 13 w 13"/>
                <a:gd name="T31" fmla="*/ 0 h 12"/>
                <a:gd name="T32" fmla="*/ 13 w 13"/>
                <a:gd name="T33" fmla="*/ 0 h 12"/>
                <a:gd name="T34" fmla="*/ 13 w 13"/>
                <a:gd name="T35" fmla="*/ 0 h 12"/>
                <a:gd name="T36" fmla="*/ 13 w 13"/>
                <a:gd name="T37" fmla="*/ 0 h 12"/>
                <a:gd name="T38" fmla="*/ 0 w 13"/>
                <a:gd name="T39" fmla="*/ 0 h 12"/>
                <a:gd name="T40" fmla="*/ 0 w 13"/>
                <a:gd name="T41" fmla="*/ 0 h 12"/>
                <a:gd name="T42" fmla="*/ 0 w 13"/>
                <a:gd name="T43" fmla="*/ 0 h 12"/>
                <a:gd name="T44" fmla="*/ 0 w 13"/>
                <a:gd name="T45" fmla="*/ 0 h 12"/>
                <a:gd name="T46" fmla="*/ 0 w 13"/>
                <a:gd name="T47" fmla="*/ 0 h 12"/>
                <a:gd name="T48" fmla="*/ 0 w 13"/>
                <a:gd name="T49" fmla="*/ 12 h 12"/>
                <a:gd name="T50" fmla="*/ 13 w 13"/>
                <a:gd name="T51" fmla="*/ 12 h 12"/>
                <a:gd name="T52" fmla="*/ 13 w 13"/>
                <a:gd name="T53" fmla="*/ 12 h 12"/>
                <a:gd name="T54" fmla="*/ 13 w 13"/>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3"/>
                <a:gd name="T85" fmla="*/ 0 h 12"/>
                <a:gd name="T86" fmla="*/ 13 w 13"/>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3" h="12">
                  <a:moveTo>
                    <a:pt x="13" y="12"/>
                  </a:moveTo>
                  <a:lnTo>
                    <a:pt x="13" y="12"/>
                  </a:lnTo>
                  <a:lnTo>
                    <a:pt x="13" y="0"/>
                  </a:lnTo>
                  <a:lnTo>
                    <a:pt x="0" y="0"/>
                  </a:lnTo>
                  <a:lnTo>
                    <a:pt x="0" y="12"/>
                  </a:lnTo>
                  <a:lnTo>
                    <a:pt x="13"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3" name="Rectangle 177"/>
            <p:cNvSpPr>
              <a:spLocks noChangeArrowheads="1"/>
            </p:cNvSpPr>
            <p:nvPr/>
          </p:nvSpPr>
          <p:spPr bwMode="auto">
            <a:xfrm>
              <a:off x="335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554" name="Freeform 17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5" name="Freeform 179"/>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6" name="Freeform 180"/>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7" name="Freeform 181"/>
            <p:cNvSpPr>
              <a:spLocks noEditPoints="1"/>
            </p:cNvSpPr>
            <p:nvPr/>
          </p:nvSpPr>
          <p:spPr bwMode="auto">
            <a:xfrm>
              <a:off x="335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8" name="Freeform 18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59" name="Freeform 18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0" name="Freeform 18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1" name="Freeform 18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2" name="Freeform 18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3" name="Freeform 18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4" name="Freeform 18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5" name="Freeform 18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6" name="Freeform 190"/>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7" name="Freeform 191"/>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8" name="Freeform 19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69" name="Freeform 19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0" name="Freeform 194"/>
            <p:cNvSpPr>
              <a:spLocks noEditPoints="1"/>
            </p:cNvSpPr>
            <p:nvPr/>
          </p:nvSpPr>
          <p:spPr bwMode="auto">
            <a:xfrm>
              <a:off x="3340" y="2632"/>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1" name="Freeform 195"/>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2" name="Freeform 196"/>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3" name="Freeform 197"/>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4" name="Freeform 198"/>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5" name="Freeform 199"/>
            <p:cNvSpPr>
              <a:spLocks noEditPoints="1"/>
            </p:cNvSpPr>
            <p:nvPr/>
          </p:nvSpPr>
          <p:spPr bwMode="auto">
            <a:xfrm>
              <a:off x="3340"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6" name="Freeform 200"/>
            <p:cNvSpPr>
              <a:spLocks noEditPoints="1"/>
            </p:cNvSpPr>
            <p:nvPr/>
          </p:nvSpPr>
          <p:spPr bwMode="auto">
            <a:xfrm>
              <a:off x="3340" y="2644"/>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7" name="Freeform 201"/>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8" name="Freeform 202"/>
            <p:cNvSpPr>
              <a:spLocks/>
            </p:cNvSpPr>
            <p:nvPr/>
          </p:nvSpPr>
          <p:spPr bwMode="auto">
            <a:xfrm>
              <a:off x="3353"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79" name="Freeform 203"/>
            <p:cNvSpPr>
              <a:spLocks/>
            </p:cNvSpPr>
            <p:nvPr/>
          </p:nvSpPr>
          <p:spPr bwMode="auto">
            <a:xfrm>
              <a:off x="3353" y="2632"/>
              <a:ext cx="1" cy="12"/>
            </a:xfrm>
            <a:custGeom>
              <a:avLst/>
              <a:gdLst>
                <a:gd name="T0" fmla="*/ 0 w 1"/>
                <a:gd name="T1" fmla="*/ 0 h 12"/>
                <a:gd name="T2" fmla="*/ 0 w 1"/>
                <a:gd name="T3" fmla="*/ 0 h 12"/>
                <a:gd name="T4" fmla="*/ 0 w 1"/>
                <a:gd name="T5" fmla="*/ 0 h 12"/>
                <a:gd name="T6" fmla="*/ 0 w 1"/>
                <a:gd name="T7" fmla="*/ 0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12 h 12"/>
                <a:gd name="T26" fmla="*/ 0 w 1"/>
                <a:gd name="T27" fmla="*/ 0 h 12"/>
                <a:gd name="T28" fmla="*/ 0 w 1"/>
                <a:gd name="T29" fmla="*/ 0 h 12"/>
                <a:gd name="T30" fmla="*/ 0 w 1"/>
                <a:gd name="T31" fmla="*/ 0 h 12"/>
                <a:gd name="T32" fmla="*/ 0 w 1"/>
                <a:gd name="T33" fmla="*/ 0 h 12"/>
                <a:gd name="T34" fmla="*/ 0 w 1"/>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12"/>
                <a:gd name="T56" fmla="*/ 1 w 1"/>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0" name="Rectangle 204"/>
            <p:cNvSpPr>
              <a:spLocks noChangeArrowheads="1"/>
            </p:cNvSpPr>
            <p:nvPr/>
          </p:nvSpPr>
          <p:spPr bwMode="auto">
            <a:xfrm>
              <a:off x="335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581" name="Freeform 20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2" name="Freeform 206"/>
            <p:cNvSpPr>
              <a:spLocks noEditPoints="1"/>
            </p:cNvSpPr>
            <p:nvPr/>
          </p:nvSpPr>
          <p:spPr bwMode="auto">
            <a:xfrm>
              <a:off x="3353"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3" name="Freeform 207"/>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4" name="Freeform 20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5" name="Freeform 209"/>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6" name="Freeform 210"/>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7" name="Freeform 211"/>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8" name="Freeform 212"/>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89" name="Freeform 213"/>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590" name="Freeform 214"/>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2" name="Group 215"/>
          <p:cNvGrpSpPr>
            <a:grpSpLocks/>
          </p:cNvGrpSpPr>
          <p:nvPr/>
        </p:nvGrpSpPr>
        <p:grpSpPr bwMode="auto">
          <a:xfrm>
            <a:off x="5302250" y="4483100"/>
            <a:ext cx="117475" cy="20638"/>
            <a:chOff x="3340" y="2632"/>
            <a:chExt cx="74" cy="13"/>
          </a:xfrm>
        </p:grpSpPr>
        <p:sp>
          <p:nvSpPr>
            <p:cNvPr id="23191" name="Freeform 216"/>
            <p:cNvSpPr>
              <a:spLocks noEditPoints="1"/>
            </p:cNvSpPr>
            <p:nvPr/>
          </p:nvSpPr>
          <p:spPr bwMode="auto">
            <a:xfrm>
              <a:off x="335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2" name="Freeform 21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3" name="Freeform 21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4" name="Freeform 21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5" name="Freeform 220"/>
            <p:cNvSpPr>
              <a:spLocks/>
            </p:cNvSpPr>
            <p:nvPr/>
          </p:nvSpPr>
          <p:spPr bwMode="auto">
            <a:xfrm>
              <a:off x="3353"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6" name="Freeform 221"/>
            <p:cNvSpPr>
              <a:spLocks/>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1"/>
                <a:gd name="T56" fmla="*/ 1 w 1"/>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7" name="Rectangle 222"/>
            <p:cNvSpPr>
              <a:spLocks noChangeArrowheads="1"/>
            </p:cNvSpPr>
            <p:nvPr/>
          </p:nvSpPr>
          <p:spPr bwMode="auto">
            <a:xfrm>
              <a:off x="335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198" name="Freeform 22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9" name="Freeform 22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0" name="Freeform 22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1" name="Freeform 22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2" name="Freeform 22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3" name="Freeform 228"/>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4" name="Freeform 229"/>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5" name="Freeform 230"/>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6" name="Freeform 231"/>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7" name="Freeform 23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8" name="Freeform 23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09" name="Freeform 23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0" name="Freeform 23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1" name="Freeform 23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2" name="Freeform 237"/>
            <p:cNvSpPr>
              <a:spLocks/>
            </p:cNvSpPr>
            <p:nvPr/>
          </p:nvSpPr>
          <p:spPr bwMode="auto">
            <a:xfrm>
              <a:off x="3353"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3" name="Freeform 238"/>
            <p:cNvSpPr>
              <a:spLocks/>
            </p:cNvSpPr>
            <p:nvPr/>
          </p:nvSpPr>
          <p:spPr bwMode="auto">
            <a:xfrm>
              <a:off x="3340" y="2632"/>
              <a:ext cx="13" cy="1"/>
            </a:xfrm>
            <a:custGeom>
              <a:avLst/>
              <a:gdLst>
                <a:gd name="T0" fmla="*/ 0 w 13"/>
                <a:gd name="T1" fmla="*/ 0 h 1"/>
                <a:gd name="T2" fmla="*/ 0 w 13"/>
                <a:gd name="T3" fmla="*/ 0 h 1"/>
                <a:gd name="T4" fmla="*/ 0 w 13"/>
                <a:gd name="T5" fmla="*/ 0 h 1"/>
                <a:gd name="T6" fmla="*/ 0 w 13"/>
                <a:gd name="T7" fmla="*/ 0 h 1"/>
                <a:gd name="T8" fmla="*/ 13 w 13"/>
                <a:gd name="T9" fmla="*/ 0 h 1"/>
                <a:gd name="T10" fmla="*/ 13 w 13"/>
                <a:gd name="T11" fmla="*/ 0 h 1"/>
                <a:gd name="T12" fmla="*/ 13 w 13"/>
                <a:gd name="T13" fmla="*/ 0 h 1"/>
                <a:gd name="T14" fmla="*/ 13 w 13"/>
                <a:gd name="T15" fmla="*/ 0 h 1"/>
                <a:gd name="T16" fmla="*/ 13 w 13"/>
                <a:gd name="T17" fmla="*/ 0 h 1"/>
                <a:gd name="T18" fmla="*/ 13 w 13"/>
                <a:gd name="T19" fmla="*/ 0 h 1"/>
                <a:gd name="T20" fmla="*/ 13 w 13"/>
                <a:gd name="T21" fmla="*/ 0 h 1"/>
                <a:gd name="T22" fmla="*/ 0 w 13"/>
                <a:gd name="T23" fmla="*/ 0 h 1"/>
                <a:gd name="T24" fmla="*/ 0 w 13"/>
                <a:gd name="T25" fmla="*/ 0 h 1"/>
                <a:gd name="T26" fmla="*/ 0 w 13"/>
                <a:gd name="T27" fmla="*/ 0 h 1"/>
                <a:gd name="T28" fmla="*/ 0 w 13"/>
                <a:gd name="T29" fmla="*/ 0 h 1"/>
                <a:gd name="T30" fmla="*/ 0 w 13"/>
                <a:gd name="T31" fmla="*/ 0 h 1"/>
                <a:gd name="T32" fmla="*/ 0 w 13"/>
                <a:gd name="T33" fmla="*/ 0 h 1"/>
                <a:gd name="T34" fmla="*/ 0 w 13"/>
                <a:gd name="T35" fmla="*/ 0 h 1"/>
                <a:gd name="T36" fmla="*/ 0 w 13"/>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1"/>
                <a:gd name="T59" fmla="*/ 13 w 13"/>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1">
                  <a:moveTo>
                    <a:pt x="0" y="0"/>
                  </a:move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4" name="Rectangle 239"/>
            <p:cNvSpPr>
              <a:spLocks noChangeArrowheads="1"/>
            </p:cNvSpPr>
            <p:nvPr/>
          </p:nvSpPr>
          <p:spPr bwMode="auto">
            <a:xfrm>
              <a:off x="3340"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215" name="Freeform 24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6" name="Freeform 241"/>
            <p:cNvSpPr>
              <a:spLocks noEditPoints="1"/>
            </p:cNvSpPr>
            <p:nvPr/>
          </p:nvSpPr>
          <p:spPr bwMode="auto">
            <a:xfrm>
              <a:off x="3340" y="2632"/>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7" name="Freeform 242"/>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8" name="Freeform 243"/>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19" name="Freeform 244"/>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0" name="Freeform 245"/>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1" name="Freeform 246"/>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2" name="Freeform 247"/>
            <p:cNvSpPr>
              <a:spLocks noEditPoints="1"/>
            </p:cNvSpPr>
            <p:nvPr/>
          </p:nvSpPr>
          <p:spPr bwMode="auto">
            <a:xfrm>
              <a:off x="335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3" name="Freeform 248"/>
            <p:cNvSpPr>
              <a:spLocks noEditPoints="1"/>
            </p:cNvSpPr>
            <p:nvPr/>
          </p:nvSpPr>
          <p:spPr bwMode="auto">
            <a:xfrm>
              <a:off x="3340" y="2632"/>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4" name="Freeform 249"/>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5" name="Freeform 25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6" name="Freeform 251"/>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7" name="Freeform 252"/>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8" name="Freeform 253"/>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29" name="Freeform 254"/>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0" name="Freeform 255"/>
            <p:cNvSpPr>
              <a:spLocks/>
            </p:cNvSpPr>
            <p:nvPr/>
          </p:nvSpPr>
          <p:spPr bwMode="auto">
            <a:xfrm>
              <a:off x="3340"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1" name="Freeform 256"/>
            <p:cNvSpPr>
              <a:spLocks/>
            </p:cNvSpPr>
            <p:nvPr/>
          </p:nvSpPr>
          <p:spPr bwMode="auto">
            <a:xfrm>
              <a:off x="3340" y="2632"/>
              <a:ext cx="13" cy="12"/>
            </a:xfrm>
            <a:custGeom>
              <a:avLst/>
              <a:gdLst>
                <a:gd name="T0" fmla="*/ 13 w 13"/>
                <a:gd name="T1" fmla="*/ 12 h 12"/>
                <a:gd name="T2" fmla="*/ 13 w 13"/>
                <a:gd name="T3" fmla="*/ 12 h 12"/>
                <a:gd name="T4" fmla="*/ 13 w 13"/>
                <a:gd name="T5" fmla="*/ 12 h 12"/>
                <a:gd name="T6" fmla="*/ 13 w 13"/>
                <a:gd name="T7" fmla="*/ 12 h 12"/>
                <a:gd name="T8" fmla="*/ 0 w 13"/>
                <a:gd name="T9" fmla="*/ 0 h 12"/>
                <a:gd name="T10" fmla="*/ 0 w 13"/>
                <a:gd name="T11" fmla="*/ 0 h 12"/>
                <a:gd name="T12" fmla="*/ 0 w 13"/>
                <a:gd name="T13" fmla="*/ 0 h 12"/>
                <a:gd name="T14" fmla="*/ 0 w 13"/>
                <a:gd name="T15" fmla="*/ 0 h 12"/>
                <a:gd name="T16" fmla="*/ 0 w 13"/>
                <a:gd name="T17" fmla="*/ 12 h 12"/>
                <a:gd name="T18" fmla="*/ 13 w 13"/>
                <a:gd name="T19" fmla="*/ 12 h 12"/>
                <a:gd name="T20" fmla="*/ 13 w 13"/>
                <a:gd name="T21" fmla="*/ 12 h 12"/>
                <a:gd name="T22" fmla="*/ 13 w 13"/>
                <a:gd name="T23" fmla="*/ 12 h 12"/>
                <a:gd name="T24" fmla="*/ 13 w 13"/>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13" y="12"/>
                  </a:moveTo>
                  <a:lnTo>
                    <a:pt x="13" y="12"/>
                  </a:lnTo>
                  <a:lnTo>
                    <a:pt x="0" y="0"/>
                  </a:lnTo>
                  <a:lnTo>
                    <a:pt x="0" y="12"/>
                  </a:ln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2" name="Rectangle 257"/>
            <p:cNvSpPr>
              <a:spLocks noChangeArrowheads="1"/>
            </p:cNvSpPr>
            <p:nvPr/>
          </p:nvSpPr>
          <p:spPr bwMode="auto">
            <a:xfrm>
              <a:off x="335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233" name="Freeform 258"/>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4" name="Freeform 259"/>
            <p:cNvSpPr>
              <a:spLocks noEditPoints="1"/>
            </p:cNvSpPr>
            <p:nvPr/>
          </p:nvSpPr>
          <p:spPr bwMode="auto">
            <a:xfrm>
              <a:off x="3340" y="2632"/>
              <a:ext cx="13" cy="12"/>
            </a:xfrm>
            <a:custGeom>
              <a:avLst/>
              <a:gdLst>
                <a:gd name="T0" fmla="*/ 13 w 13"/>
                <a:gd name="T1" fmla="*/ 12 h 12"/>
                <a:gd name="T2" fmla="*/ 0 w 13"/>
                <a:gd name="T3" fmla="*/ 0 h 12"/>
                <a:gd name="T4" fmla="*/ 13 w 13"/>
                <a:gd name="T5" fmla="*/ 12 h 12"/>
                <a:gd name="T6" fmla="*/ 13 w 13"/>
                <a:gd name="T7" fmla="*/ 12 h 12"/>
                <a:gd name="T8" fmla="*/ 13 w 13"/>
                <a:gd name="T9" fmla="*/ 12 h 12"/>
                <a:gd name="T10" fmla="*/ 13 w 13"/>
                <a:gd name="T11" fmla="*/ 12 h 12"/>
                <a:gd name="T12" fmla="*/ 13 w 13"/>
                <a:gd name="T13" fmla="*/ 12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13" y="12"/>
                  </a:moveTo>
                  <a:lnTo>
                    <a:pt x="0" y="0"/>
                  </a:lnTo>
                  <a:lnTo>
                    <a:pt x="13" y="12"/>
                  </a:lnTo>
                  <a:close/>
                  <a:moveTo>
                    <a:pt x="13" y="12"/>
                  </a:moveTo>
                  <a:lnTo>
                    <a:pt x="13"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5" name="Freeform 260"/>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6" name="Freeform 261"/>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7" name="Freeform 262"/>
            <p:cNvSpPr>
              <a:spLocks noEditPoints="1"/>
            </p:cNvSpPr>
            <p:nvPr/>
          </p:nvSpPr>
          <p:spPr bwMode="auto">
            <a:xfrm>
              <a:off x="3340"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8" name="Freeform 263"/>
            <p:cNvSpPr>
              <a:spLocks noEditPoints="1"/>
            </p:cNvSpPr>
            <p:nvPr/>
          </p:nvSpPr>
          <p:spPr bwMode="auto">
            <a:xfrm>
              <a:off x="3340"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39" name="Freeform 264"/>
            <p:cNvSpPr>
              <a:spLocks noEditPoints="1"/>
            </p:cNvSpPr>
            <p:nvPr/>
          </p:nvSpPr>
          <p:spPr bwMode="auto">
            <a:xfrm>
              <a:off x="3340" y="2644"/>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0" name="Freeform 265"/>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1" name="Freeform 266"/>
            <p:cNvSpPr>
              <a:spLocks noEditPoints="1"/>
            </p:cNvSpPr>
            <p:nvPr/>
          </p:nvSpPr>
          <p:spPr bwMode="auto">
            <a:xfrm>
              <a:off x="335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2" name="Freeform 267"/>
            <p:cNvSpPr>
              <a:spLocks/>
            </p:cNvSpPr>
            <p:nvPr/>
          </p:nvSpPr>
          <p:spPr bwMode="auto">
            <a:xfrm>
              <a:off x="3353"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3" name="Freeform 268"/>
            <p:cNvSpPr>
              <a:spLocks/>
            </p:cNvSpPr>
            <p:nvPr/>
          </p:nvSpPr>
          <p:spPr bwMode="auto">
            <a:xfrm>
              <a:off x="3377" y="263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0 h 12"/>
                <a:gd name="T52" fmla="*/ 0 w 12"/>
                <a:gd name="T53" fmla="*/ 12 h 12"/>
                <a:gd name="T54" fmla="*/ 0 w 12"/>
                <a:gd name="T55" fmla="*/ 12 h 12"/>
                <a:gd name="T56" fmla="*/ 0 w 12"/>
                <a:gd name="T57" fmla="*/ 12 h 12"/>
                <a:gd name="T58" fmla="*/ 0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
                <a:gd name="T91" fmla="*/ 0 h 12"/>
                <a:gd name="T92" fmla="*/ 12 w 12"/>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4" name="Rectangle 269"/>
            <p:cNvSpPr>
              <a:spLocks noChangeArrowheads="1"/>
            </p:cNvSpPr>
            <p:nvPr/>
          </p:nvSpPr>
          <p:spPr bwMode="auto">
            <a:xfrm>
              <a:off x="3377"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245" name="Freeform 270"/>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6" name="Freeform 271"/>
            <p:cNvSpPr>
              <a:spLocks noEditPoints="1"/>
            </p:cNvSpPr>
            <p:nvPr/>
          </p:nvSpPr>
          <p:spPr bwMode="auto">
            <a:xfrm>
              <a:off x="3377"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7" name="Freeform 272"/>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8" name="Freeform 273"/>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49" name="Freeform 274"/>
            <p:cNvSpPr>
              <a:spLocks noEditPoints="1"/>
            </p:cNvSpPr>
            <p:nvPr/>
          </p:nvSpPr>
          <p:spPr bwMode="auto">
            <a:xfrm>
              <a:off x="3389"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0" name="Freeform 27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1" name="Freeform 276"/>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2" name="Freeform 277"/>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3" name="Freeform 278"/>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4" name="Freeform 279"/>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5" name="Freeform 28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6" name="Freeform 28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7" name="Freeform 282"/>
            <p:cNvSpPr>
              <a:spLocks noEditPoints="1"/>
            </p:cNvSpPr>
            <p:nvPr/>
          </p:nvSpPr>
          <p:spPr bwMode="auto">
            <a:xfrm>
              <a:off x="3377"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8" name="Freeform 28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59" name="Freeform 28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0" name="Freeform 285"/>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1" name="Freeform 286"/>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2" name="Freeform 287"/>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3" name="Freeform 28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4" name="Freeform 28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5" name="Freeform 29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6" name="Freeform 29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7" name="Freeform 29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8" name="Freeform 29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69" name="Freeform 294"/>
            <p:cNvSpPr>
              <a:spLocks noEditPoints="1"/>
            </p:cNvSpPr>
            <p:nvPr/>
          </p:nvSpPr>
          <p:spPr bwMode="auto">
            <a:xfrm>
              <a:off x="3377"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0" name="Freeform 29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1" name="Freeform 29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2" name="Freeform 297"/>
            <p:cNvSpPr>
              <a:spLocks/>
            </p:cNvSpPr>
            <p:nvPr/>
          </p:nvSpPr>
          <p:spPr bwMode="auto">
            <a:xfrm>
              <a:off x="3377"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3" name="Freeform 298"/>
            <p:cNvSpPr>
              <a:spLocks/>
            </p:cNvSpPr>
            <p:nvPr/>
          </p:nvSpPr>
          <p:spPr bwMode="auto">
            <a:xfrm>
              <a:off x="3377" y="2632"/>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12 h 12"/>
                <a:gd name="T12" fmla="*/ 0 w 12"/>
                <a:gd name="T13" fmla="*/ 12 h 12"/>
                <a:gd name="T14" fmla="*/ 0 w 12"/>
                <a:gd name="T15" fmla="*/ 12 h 12"/>
                <a:gd name="T16" fmla="*/ 0 w 12"/>
                <a:gd name="T17" fmla="*/ 12 h 12"/>
                <a:gd name="T18" fmla="*/ 0 w 12"/>
                <a:gd name="T19" fmla="*/ 12 h 12"/>
                <a:gd name="T20" fmla="*/ 0 w 12"/>
                <a:gd name="T21" fmla="*/ 12 h 12"/>
                <a:gd name="T22" fmla="*/ 0 w 12"/>
                <a:gd name="T23" fmla="*/ 12 h 12"/>
                <a:gd name="T24" fmla="*/ 12 w 12"/>
                <a:gd name="T25" fmla="*/ 12 h 12"/>
                <a:gd name="T26" fmla="*/ 12 w 12"/>
                <a:gd name="T27" fmla="*/ 12 h 12"/>
                <a:gd name="T28" fmla="*/ 12 w 12"/>
                <a:gd name="T29" fmla="*/ 12 h 12"/>
                <a:gd name="T30" fmla="*/ 12 w 12"/>
                <a:gd name="T31" fmla="*/ 0 h 12"/>
                <a:gd name="T32" fmla="*/ 12 w 12"/>
                <a:gd name="T33" fmla="*/ 0 h 12"/>
                <a:gd name="T34" fmla="*/ 12 w 12"/>
                <a:gd name="T35" fmla="*/ 0 h 12"/>
                <a:gd name="T36" fmla="*/ 12 w 12"/>
                <a:gd name="T37" fmla="*/ 0 h 12"/>
                <a:gd name="T38" fmla="*/ 12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12" y="0"/>
                  </a:moveTo>
                  <a:lnTo>
                    <a:pt x="12" y="0"/>
                  </a:lnTo>
                  <a:lnTo>
                    <a:pt x="12" y="12"/>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4" name="Rectangle 299"/>
            <p:cNvSpPr>
              <a:spLocks noChangeArrowheads="1"/>
            </p:cNvSpPr>
            <p:nvPr/>
          </p:nvSpPr>
          <p:spPr bwMode="auto">
            <a:xfrm>
              <a:off x="3389"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275" name="Freeform 30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6" name="Freeform 30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7" name="Freeform 302"/>
            <p:cNvSpPr>
              <a:spLocks noEditPoints="1"/>
            </p:cNvSpPr>
            <p:nvPr/>
          </p:nvSpPr>
          <p:spPr bwMode="auto">
            <a:xfrm>
              <a:off x="3389"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8" name="Freeform 303"/>
            <p:cNvSpPr>
              <a:spLocks noEditPoints="1"/>
            </p:cNvSpPr>
            <p:nvPr/>
          </p:nvSpPr>
          <p:spPr bwMode="auto">
            <a:xfrm>
              <a:off x="3377" y="264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79" name="Freeform 304"/>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0" name="Freeform 30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1" name="Freeform 30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2" name="Freeform 307"/>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3" name="Freeform 308"/>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4" name="Freeform 309"/>
            <p:cNvSpPr>
              <a:spLocks noEditPoints="1"/>
            </p:cNvSpPr>
            <p:nvPr/>
          </p:nvSpPr>
          <p:spPr bwMode="auto">
            <a:xfrm>
              <a:off x="3377"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5" name="Freeform 310"/>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6" name="Freeform 311"/>
            <p:cNvSpPr>
              <a:spLocks noEditPoints="1"/>
            </p:cNvSpPr>
            <p:nvPr/>
          </p:nvSpPr>
          <p:spPr bwMode="auto">
            <a:xfrm>
              <a:off x="3389"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7" name="Freeform 312"/>
            <p:cNvSpPr>
              <a:spLocks noEditPoints="1"/>
            </p:cNvSpPr>
            <p:nvPr/>
          </p:nvSpPr>
          <p:spPr bwMode="auto">
            <a:xfrm>
              <a:off x="3389"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8" name="Freeform 313"/>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89" name="Freeform 314"/>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0" name="Freeform 31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1" name="Freeform 316"/>
            <p:cNvSpPr>
              <a:spLocks/>
            </p:cNvSpPr>
            <p:nvPr/>
          </p:nvSpPr>
          <p:spPr bwMode="auto">
            <a:xfrm>
              <a:off x="3389"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2" name="Freeform 317"/>
            <p:cNvSpPr>
              <a:spLocks/>
            </p:cNvSpPr>
            <p:nvPr/>
          </p:nvSpPr>
          <p:spPr bwMode="auto">
            <a:xfrm>
              <a:off x="3377" y="2632"/>
              <a:ext cx="12" cy="1"/>
            </a:xfrm>
            <a:custGeom>
              <a:avLst/>
              <a:gdLst>
                <a:gd name="T0" fmla="*/ 0 w 12"/>
                <a:gd name="T1" fmla="*/ 0 h 1"/>
                <a:gd name="T2" fmla="*/ 0 w 12"/>
                <a:gd name="T3" fmla="*/ 0 h 1"/>
                <a:gd name="T4" fmla="*/ 0 w 12"/>
                <a:gd name="T5" fmla="*/ 0 h 1"/>
                <a:gd name="T6" fmla="*/ 0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0 w 12"/>
                <a:gd name="T31" fmla="*/ 0 h 1"/>
                <a:gd name="T32" fmla="*/ 0 w 12"/>
                <a:gd name="T33" fmla="*/ 0 h 1"/>
                <a:gd name="T34" fmla="*/ 0 w 12"/>
                <a:gd name="T35" fmla="*/ 0 h 1"/>
                <a:gd name="T36" fmla="*/ 0 w 12"/>
                <a:gd name="T37" fmla="*/ 0 h 1"/>
                <a:gd name="T38" fmla="*/ 0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
                <a:gd name="T62" fmla="*/ 12 w 1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3" name="Rectangle 318"/>
            <p:cNvSpPr>
              <a:spLocks noChangeArrowheads="1"/>
            </p:cNvSpPr>
            <p:nvPr/>
          </p:nvSpPr>
          <p:spPr bwMode="auto">
            <a:xfrm>
              <a:off x="3377"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294" name="Freeform 31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5" name="Freeform 320"/>
            <p:cNvSpPr>
              <a:spLocks noEditPoints="1"/>
            </p:cNvSpPr>
            <p:nvPr/>
          </p:nvSpPr>
          <p:spPr bwMode="auto">
            <a:xfrm>
              <a:off x="3377" y="2632"/>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6" name="Freeform 321"/>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7" name="Freeform 322"/>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8" name="Freeform 323"/>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299" name="Freeform 324"/>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0" name="Freeform 325"/>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1" name="Freeform 326"/>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2" name="Freeform 327"/>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3" name="Freeform 328"/>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4" name="Freeform 329"/>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5" name="Freeform 330"/>
            <p:cNvSpPr>
              <a:spLocks noEditPoints="1"/>
            </p:cNvSpPr>
            <p:nvPr/>
          </p:nvSpPr>
          <p:spPr bwMode="auto">
            <a:xfrm>
              <a:off x="3389"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6" name="Freeform 331"/>
            <p:cNvSpPr>
              <a:spLocks noEditPoints="1"/>
            </p:cNvSpPr>
            <p:nvPr/>
          </p:nvSpPr>
          <p:spPr bwMode="auto">
            <a:xfrm>
              <a:off x="3377"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7" name="Freeform 33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8" name="Freeform 33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09" name="Freeform 33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0" name="Freeform 335"/>
            <p:cNvSpPr>
              <a:spLocks/>
            </p:cNvSpPr>
            <p:nvPr/>
          </p:nvSpPr>
          <p:spPr bwMode="auto">
            <a:xfrm>
              <a:off x="3377"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1" name="Freeform 336"/>
            <p:cNvSpPr>
              <a:spLocks/>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
                <a:gd name="T64" fmla="*/ 0 h 1"/>
                <a:gd name="T65" fmla="*/ 1 w 1"/>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2" name="Rectangle 337"/>
            <p:cNvSpPr>
              <a:spLocks noChangeArrowheads="1"/>
            </p:cNvSpPr>
            <p:nvPr/>
          </p:nvSpPr>
          <p:spPr bwMode="auto">
            <a:xfrm>
              <a:off x="3377"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313" name="Freeform 33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4" name="Freeform 33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5" name="Freeform 34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6" name="Freeform 34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7" name="Freeform 34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8" name="Freeform 34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19" name="Freeform 34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0" name="Freeform 345"/>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1" name="Freeform 346"/>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2" name="Freeform 347"/>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3" name="Freeform 348"/>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4" name="Freeform 349"/>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5" name="Freeform 35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6" name="Freeform 35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7" name="Freeform 35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8" name="Freeform 353"/>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29" name="Freeform 354"/>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0" name="Freeform 355"/>
            <p:cNvSpPr>
              <a:spLocks/>
            </p:cNvSpPr>
            <p:nvPr/>
          </p:nvSpPr>
          <p:spPr bwMode="auto">
            <a:xfrm>
              <a:off x="3377"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1" name="Freeform 356"/>
            <p:cNvSpPr>
              <a:spLocks/>
            </p:cNvSpPr>
            <p:nvPr/>
          </p:nvSpPr>
          <p:spPr bwMode="auto">
            <a:xfrm>
              <a:off x="3377" y="2632"/>
              <a:ext cx="1" cy="12"/>
            </a:xfrm>
            <a:custGeom>
              <a:avLst/>
              <a:gdLst>
                <a:gd name="T0" fmla="*/ 0 w 1"/>
                <a:gd name="T1" fmla="*/ 12 h 12"/>
                <a:gd name="T2" fmla="*/ 0 w 1"/>
                <a:gd name="T3" fmla="*/ 12 h 12"/>
                <a:gd name="T4" fmla="*/ 0 w 1"/>
                <a:gd name="T5" fmla="*/ 12 h 12"/>
                <a:gd name="T6" fmla="*/ 0 w 1"/>
                <a:gd name="T7" fmla="*/ 12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12 h 12"/>
                <a:gd name="T22" fmla="*/ 0 w 1"/>
                <a:gd name="T23" fmla="*/ 12 h 12"/>
                <a:gd name="T24" fmla="*/ 0 w 1"/>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2"/>
                <a:gd name="T41" fmla="*/ 1 w 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2" name="Rectangle 357"/>
            <p:cNvSpPr>
              <a:spLocks noChangeArrowheads="1"/>
            </p:cNvSpPr>
            <p:nvPr/>
          </p:nvSpPr>
          <p:spPr bwMode="auto">
            <a:xfrm>
              <a:off x="3377"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333" name="Freeform 358"/>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4" name="Freeform 359"/>
            <p:cNvSpPr>
              <a:spLocks noEditPoints="1"/>
            </p:cNvSpPr>
            <p:nvPr/>
          </p:nvSpPr>
          <p:spPr bwMode="auto">
            <a:xfrm>
              <a:off x="3377"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5" name="Freeform 360"/>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6" name="Freeform 361"/>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7" name="Freeform 362"/>
            <p:cNvSpPr>
              <a:spLocks noEditPoints="1"/>
            </p:cNvSpPr>
            <p:nvPr/>
          </p:nvSpPr>
          <p:spPr bwMode="auto">
            <a:xfrm>
              <a:off x="3377"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8" name="Freeform 363"/>
            <p:cNvSpPr>
              <a:spLocks noEditPoints="1"/>
            </p:cNvSpPr>
            <p:nvPr/>
          </p:nvSpPr>
          <p:spPr bwMode="auto">
            <a:xfrm>
              <a:off x="3377"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39" name="Freeform 364"/>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0" name="Freeform 365"/>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1" name="Freeform 366"/>
            <p:cNvSpPr>
              <a:spLocks noEditPoints="1"/>
            </p:cNvSpPr>
            <p:nvPr/>
          </p:nvSpPr>
          <p:spPr bwMode="auto">
            <a:xfrm>
              <a:off x="3377"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2" name="Freeform 367"/>
            <p:cNvSpPr>
              <a:spLocks/>
            </p:cNvSpPr>
            <p:nvPr/>
          </p:nvSpPr>
          <p:spPr bwMode="auto">
            <a:xfrm>
              <a:off x="3377"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3" name="Freeform 368"/>
            <p:cNvSpPr>
              <a:spLocks/>
            </p:cNvSpPr>
            <p:nvPr/>
          </p:nvSpPr>
          <p:spPr bwMode="auto">
            <a:xfrm>
              <a:off x="3401" y="2632"/>
              <a:ext cx="12" cy="12"/>
            </a:xfrm>
            <a:custGeom>
              <a:avLst/>
              <a:gdLst>
                <a:gd name="T0" fmla="*/ 12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12 w 12"/>
                <a:gd name="T49" fmla="*/ 12 h 12"/>
                <a:gd name="T50" fmla="*/ 12 w 12"/>
                <a:gd name="T51" fmla="*/ 12 h 12"/>
                <a:gd name="T52" fmla="*/ 12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4" name="Rectangle 369"/>
            <p:cNvSpPr>
              <a:spLocks noChangeArrowheads="1"/>
            </p:cNvSpPr>
            <p:nvPr/>
          </p:nvSpPr>
          <p:spPr bwMode="auto">
            <a:xfrm>
              <a:off x="3413" y="264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345" name="Freeform 370"/>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6" name="Freeform 371"/>
            <p:cNvSpPr>
              <a:spLocks noEditPoints="1"/>
            </p:cNvSpPr>
            <p:nvPr/>
          </p:nvSpPr>
          <p:spPr bwMode="auto">
            <a:xfrm>
              <a:off x="341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7" name="Freeform 372"/>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8" name="Freeform 373"/>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49" name="Freeform 37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0" name="Freeform 37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1" name="Freeform 376"/>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2" name="Freeform 377"/>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3" name="Freeform 378"/>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4" name="Freeform 379"/>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5" name="Freeform 380"/>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6" name="Freeform 381"/>
            <p:cNvSpPr>
              <a:spLocks noEditPoints="1"/>
            </p:cNvSpPr>
            <p:nvPr/>
          </p:nvSpPr>
          <p:spPr bwMode="auto">
            <a:xfrm>
              <a:off x="3401" y="263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7" name="Freeform 382"/>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8" name="Freeform 383"/>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59" name="Freeform 384"/>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0" name="Freeform 385"/>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1" name="Freeform 386"/>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2" name="Freeform 387"/>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3" name="Freeform 388"/>
            <p:cNvSpPr>
              <a:spLocks noEditPoints="1"/>
            </p:cNvSpPr>
            <p:nvPr/>
          </p:nvSpPr>
          <p:spPr bwMode="auto">
            <a:xfrm>
              <a:off x="3401"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4" name="Freeform 389"/>
            <p:cNvSpPr>
              <a:spLocks noEditPoints="1"/>
            </p:cNvSpPr>
            <p:nvPr/>
          </p:nvSpPr>
          <p:spPr bwMode="auto">
            <a:xfrm>
              <a:off x="3401"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5" name="Freeform 390"/>
            <p:cNvSpPr>
              <a:spLocks noEditPoints="1"/>
            </p:cNvSpPr>
            <p:nvPr/>
          </p:nvSpPr>
          <p:spPr bwMode="auto">
            <a:xfrm>
              <a:off x="3401"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6" name="Freeform 391"/>
            <p:cNvSpPr>
              <a:spLocks noEditPoints="1"/>
            </p:cNvSpPr>
            <p:nvPr/>
          </p:nvSpPr>
          <p:spPr bwMode="auto">
            <a:xfrm>
              <a:off x="3401"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7" name="Freeform 392"/>
            <p:cNvSpPr>
              <a:spLocks noEditPoints="1"/>
            </p:cNvSpPr>
            <p:nvPr/>
          </p:nvSpPr>
          <p:spPr bwMode="auto">
            <a:xfrm>
              <a:off x="3401" y="264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8" name="Freeform 393"/>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69" name="Freeform 394"/>
            <p:cNvSpPr>
              <a:spLocks/>
            </p:cNvSpPr>
            <p:nvPr/>
          </p:nvSpPr>
          <p:spPr bwMode="auto">
            <a:xfrm>
              <a:off x="3413" y="264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0" name="Freeform 395"/>
            <p:cNvSpPr>
              <a:spLocks/>
            </p:cNvSpPr>
            <p:nvPr/>
          </p:nvSpPr>
          <p:spPr bwMode="auto">
            <a:xfrm>
              <a:off x="3413" y="2632"/>
              <a:ext cx="1" cy="12"/>
            </a:xfrm>
            <a:custGeom>
              <a:avLst/>
              <a:gdLst>
                <a:gd name="T0" fmla="*/ 0 w 1"/>
                <a:gd name="T1" fmla="*/ 0 h 12"/>
                <a:gd name="T2" fmla="*/ 0 w 1"/>
                <a:gd name="T3" fmla="*/ 0 h 12"/>
                <a:gd name="T4" fmla="*/ 0 w 1"/>
                <a:gd name="T5" fmla="*/ 0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0 h 12"/>
                <a:gd name="T20" fmla="*/ 0 w 1"/>
                <a:gd name="T21" fmla="*/ 0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2"/>
                <a:gd name="T41" fmla="*/ 1 w 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1" name="Rectangle 396"/>
            <p:cNvSpPr>
              <a:spLocks noChangeArrowheads="1"/>
            </p:cNvSpPr>
            <p:nvPr/>
          </p:nvSpPr>
          <p:spPr bwMode="auto">
            <a:xfrm>
              <a:off x="341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372" name="Freeform 397"/>
            <p:cNvSpPr>
              <a:spLocks noEditPoints="1"/>
            </p:cNvSpPr>
            <p:nvPr/>
          </p:nvSpPr>
          <p:spPr bwMode="auto">
            <a:xfrm>
              <a:off x="3413" y="263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3" name="Freeform 398"/>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4" name="Freeform 399"/>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5" name="Freeform 400"/>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6" name="Freeform 401"/>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7" name="Freeform 402"/>
            <p:cNvSpPr>
              <a:spLocks noEditPoints="1"/>
            </p:cNvSpPr>
            <p:nvPr/>
          </p:nvSpPr>
          <p:spPr bwMode="auto">
            <a:xfrm>
              <a:off x="3413" y="264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8" name="Freeform 403"/>
            <p:cNvSpPr>
              <a:spLocks noEditPoints="1"/>
            </p:cNvSpPr>
            <p:nvPr/>
          </p:nvSpPr>
          <p:spPr bwMode="auto">
            <a:xfrm>
              <a:off x="3413" y="263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79" name="Freeform 40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0" name="Freeform 40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1" name="Freeform 406"/>
            <p:cNvSpPr>
              <a:spLocks/>
            </p:cNvSpPr>
            <p:nvPr/>
          </p:nvSpPr>
          <p:spPr bwMode="auto">
            <a:xfrm>
              <a:off x="3413" y="263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2" name="Freeform 407"/>
            <p:cNvSpPr>
              <a:spLocks/>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3" name="Rectangle 408"/>
            <p:cNvSpPr>
              <a:spLocks noChangeArrowheads="1"/>
            </p:cNvSpPr>
            <p:nvPr/>
          </p:nvSpPr>
          <p:spPr bwMode="auto">
            <a:xfrm>
              <a:off x="3413" y="2632"/>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384" name="Freeform 409"/>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5" name="Freeform 410"/>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6" name="Freeform 411"/>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7" name="Freeform 412"/>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8" name="Freeform 413"/>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89" name="Freeform 414"/>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390" name="Freeform 415"/>
            <p:cNvSpPr>
              <a:spLocks noEditPoints="1"/>
            </p:cNvSpPr>
            <p:nvPr/>
          </p:nvSpPr>
          <p:spPr bwMode="auto">
            <a:xfrm>
              <a:off x="3413" y="263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3" name="Group 416"/>
          <p:cNvGrpSpPr>
            <a:grpSpLocks/>
          </p:cNvGrpSpPr>
          <p:nvPr/>
        </p:nvGrpSpPr>
        <p:grpSpPr bwMode="auto">
          <a:xfrm>
            <a:off x="4803775" y="4117975"/>
            <a:ext cx="115888" cy="20638"/>
            <a:chOff x="3026" y="2402"/>
            <a:chExt cx="73" cy="13"/>
          </a:xfrm>
        </p:grpSpPr>
        <p:sp>
          <p:nvSpPr>
            <p:cNvPr id="22991" name="Freeform 417"/>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2" name="Freeform 418"/>
            <p:cNvSpPr>
              <a:spLocks/>
            </p:cNvSpPr>
            <p:nvPr/>
          </p:nvSpPr>
          <p:spPr bwMode="auto">
            <a:xfrm>
              <a:off x="3038" y="240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3" name="Freeform 419"/>
            <p:cNvSpPr>
              <a:spLocks/>
            </p:cNvSpPr>
            <p:nvPr/>
          </p:nvSpPr>
          <p:spPr bwMode="auto">
            <a:xfrm>
              <a:off x="3026" y="240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0 h 12"/>
                <a:gd name="T14" fmla="*/ 12 w 12"/>
                <a:gd name="T15" fmla="*/ 0 h 12"/>
                <a:gd name="T16" fmla="*/ 12 w 12"/>
                <a:gd name="T17" fmla="*/ 0 h 12"/>
                <a:gd name="T18" fmla="*/ 12 w 12"/>
                <a:gd name="T19" fmla="*/ 0 h 12"/>
                <a:gd name="T20" fmla="*/ 12 w 12"/>
                <a:gd name="T21" fmla="*/ 0 h 12"/>
                <a:gd name="T22" fmla="*/ 0 w 12"/>
                <a:gd name="T23" fmla="*/ 0 h 12"/>
                <a:gd name="T24" fmla="*/ 0 w 12"/>
                <a:gd name="T25" fmla="*/ 12 h 12"/>
                <a:gd name="T26" fmla="*/ 0 w 12"/>
                <a:gd name="T27" fmla="*/ 12 h 12"/>
                <a:gd name="T28" fmla="*/ 0 w 12"/>
                <a:gd name="T29" fmla="*/ 12 h 12"/>
                <a:gd name="T30" fmla="*/ 0 w 12"/>
                <a:gd name="T31" fmla="*/ 12 h 12"/>
                <a:gd name="T32" fmla="*/ 0 w 12"/>
                <a:gd name="T33" fmla="*/ 12 h 12"/>
                <a:gd name="T34" fmla="*/ 0 w 12"/>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12"/>
                  </a:moveTo>
                  <a:lnTo>
                    <a:pt x="0" y="12"/>
                  </a:lnTo>
                  <a:lnTo>
                    <a:pt x="12" y="12"/>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4" name="Rectangle 420"/>
            <p:cNvSpPr>
              <a:spLocks noChangeArrowheads="1"/>
            </p:cNvSpPr>
            <p:nvPr/>
          </p:nvSpPr>
          <p:spPr bwMode="auto">
            <a:xfrm>
              <a:off x="3026"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995" name="Freeform 421"/>
            <p:cNvSpPr>
              <a:spLocks noEditPoints="1"/>
            </p:cNvSpPr>
            <p:nvPr/>
          </p:nvSpPr>
          <p:spPr bwMode="auto">
            <a:xfrm>
              <a:off x="302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6" name="Freeform 422"/>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7" name="Freeform 423"/>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8" name="Freeform 424"/>
            <p:cNvSpPr>
              <a:spLocks noEditPoints="1"/>
            </p:cNvSpPr>
            <p:nvPr/>
          </p:nvSpPr>
          <p:spPr bwMode="auto">
            <a:xfrm>
              <a:off x="303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9" name="Freeform 425"/>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0" name="Freeform 426"/>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1" name="Freeform 427"/>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2" name="Freeform 428"/>
            <p:cNvSpPr>
              <a:spLocks noEditPoints="1"/>
            </p:cNvSpPr>
            <p:nvPr/>
          </p:nvSpPr>
          <p:spPr bwMode="auto">
            <a:xfrm>
              <a:off x="303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3" name="Freeform 429"/>
            <p:cNvSpPr>
              <a:spLocks noEditPoints="1"/>
            </p:cNvSpPr>
            <p:nvPr/>
          </p:nvSpPr>
          <p:spPr bwMode="auto">
            <a:xfrm>
              <a:off x="3026"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4" name="Freeform 430"/>
            <p:cNvSpPr>
              <a:spLocks noEditPoints="1"/>
            </p:cNvSpPr>
            <p:nvPr/>
          </p:nvSpPr>
          <p:spPr bwMode="auto">
            <a:xfrm>
              <a:off x="3026"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5" name="Freeform 431"/>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6" name="Freeform 432"/>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7" name="Freeform 433"/>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8" name="Freeform 434"/>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09" name="Freeform 435"/>
            <p:cNvSpPr>
              <a:spLocks/>
            </p:cNvSpPr>
            <p:nvPr/>
          </p:nvSpPr>
          <p:spPr bwMode="auto">
            <a:xfrm>
              <a:off x="3026"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0" name="Freeform 436"/>
            <p:cNvSpPr>
              <a:spLocks/>
            </p:cNvSpPr>
            <p:nvPr/>
          </p:nvSpPr>
          <p:spPr bwMode="auto">
            <a:xfrm>
              <a:off x="3026" y="2414"/>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1" name="Rectangle 437"/>
            <p:cNvSpPr>
              <a:spLocks noChangeArrowheads="1"/>
            </p:cNvSpPr>
            <p:nvPr/>
          </p:nvSpPr>
          <p:spPr bwMode="auto">
            <a:xfrm>
              <a:off x="303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012" name="Freeform 438"/>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3" name="Freeform 439"/>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4" name="Freeform 440"/>
            <p:cNvSpPr>
              <a:spLocks noEditPoints="1"/>
            </p:cNvSpPr>
            <p:nvPr/>
          </p:nvSpPr>
          <p:spPr bwMode="auto">
            <a:xfrm>
              <a:off x="3026" y="241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5" name="Freeform 441"/>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6" name="Freeform 442"/>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7" name="Freeform 443"/>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8" name="Freeform 444"/>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19" name="Freeform 445"/>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0" name="Freeform 446"/>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1" name="Freeform 447"/>
            <p:cNvSpPr>
              <a:spLocks noEditPoints="1"/>
            </p:cNvSpPr>
            <p:nvPr/>
          </p:nvSpPr>
          <p:spPr bwMode="auto">
            <a:xfrm>
              <a:off x="302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2" name="Freeform 448"/>
            <p:cNvSpPr>
              <a:spLocks noEditPoints="1"/>
            </p:cNvSpPr>
            <p:nvPr/>
          </p:nvSpPr>
          <p:spPr bwMode="auto">
            <a:xfrm>
              <a:off x="302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3" name="Freeform 449"/>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4" name="Freeform 450"/>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5" name="Freeform 451"/>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6" name="Freeform 452"/>
            <p:cNvSpPr>
              <a:spLocks noEditPoints="1"/>
            </p:cNvSpPr>
            <p:nvPr/>
          </p:nvSpPr>
          <p:spPr bwMode="auto">
            <a:xfrm>
              <a:off x="303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7" name="Freeform 453"/>
            <p:cNvSpPr>
              <a:spLocks/>
            </p:cNvSpPr>
            <p:nvPr/>
          </p:nvSpPr>
          <p:spPr bwMode="auto">
            <a:xfrm>
              <a:off x="3038"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8" name="Freeform 454"/>
            <p:cNvSpPr>
              <a:spLocks/>
            </p:cNvSpPr>
            <p:nvPr/>
          </p:nvSpPr>
          <p:spPr bwMode="auto">
            <a:xfrm>
              <a:off x="3062" y="2402"/>
              <a:ext cx="12" cy="12"/>
            </a:xfrm>
            <a:custGeom>
              <a:avLst/>
              <a:gdLst>
                <a:gd name="T0" fmla="*/ 0 w 12"/>
                <a:gd name="T1" fmla="*/ 12 h 12"/>
                <a:gd name="T2" fmla="*/ 0 w 12"/>
                <a:gd name="T3" fmla="*/ 12 h 12"/>
                <a:gd name="T4" fmla="*/ 0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12 h 12"/>
                <a:gd name="T38" fmla="*/ 0 w 12"/>
                <a:gd name="T39" fmla="*/ 12 h 12"/>
                <a:gd name="T40" fmla="*/ 0 w 12"/>
                <a:gd name="T41" fmla="*/ 12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29" name="Rectangle 455"/>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030" name="Freeform 45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1" name="Freeform 457"/>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2" name="Freeform 45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3" name="Freeform 459"/>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4" name="Freeform 460"/>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5" name="Freeform 461"/>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6" name="Freeform 462"/>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7" name="Freeform 46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8" name="Freeform 46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39" name="Freeform 46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0" name="Freeform 466"/>
            <p:cNvSpPr>
              <a:spLocks noEditPoints="1"/>
            </p:cNvSpPr>
            <p:nvPr/>
          </p:nvSpPr>
          <p:spPr bwMode="auto">
            <a:xfrm>
              <a:off x="3074"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1" name="Freeform 467"/>
            <p:cNvSpPr>
              <a:spLocks noEditPoints="1"/>
            </p:cNvSpPr>
            <p:nvPr/>
          </p:nvSpPr>
          <p:spPr bwMode="auto">
            <a:xfrm>
              <a:off x="3062"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2" name="Freeform 468"/>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3" name="Freeform 469"/>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4" name="Freeform 470"/>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5" name="Freeform 471"/>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6" name="Freeform 472"/>
            <p:cNvSpPr>
              <a:spLocks noEditPoints="1"/>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7" name="Freeform 47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8" name="Freeform 47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49" name="Freeform 47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0" name="Freeform 47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1" name="Freeform 47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2" name="Freeform 478"/>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3" name="Freeform 47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4" name="Freeform 480"/>
            <p:cNvSpPr>
              <a:spLocks/>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5" name="Freeform 481"/>
            <p:cNvSpPr>
              <a:spLocks/>
            </p:cNvSpPr>
            <p:nvPr/>
          </p:nvSpPr>
          <p:spPr bwMode="auto">
            <a:xfrm>
              <a:off x="3062" y="2414"/>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12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
                <a:gd name="T62" fmla="*/ 12 w 1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6" name="Rectangle 482"/>
            <p:cNvSpPr>
              <a:spLocks noChangeArrowheads="1"/>
            </p:cNvSpPr>
            <p:nvPr/>
          </p:nvSpPr>
          <p:spPr bwMode="auto">
            <a:xfrm>
              <a:off x="3074"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057" name="Freeform 48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8" name="Freeform 48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59" name="Freeform 48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0" name="Freeform 486"/>
            <p:cNvSpPr>
              <a:spLocks noEditPoints="1"/>
            </p:cNvSpPr>
            <p:nvPr/>
          </p:nvSpPr>
          <p:spPr bwMode="auto">
            <a:xfrm>
              <a:off x="3062" y="2414"/>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1" name="Freeform 48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2" name="Freeform 488"/>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3" name="Freeform 48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4" name="Freeform 49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5" name="Freeform 49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6" name="Freeform 492"/>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7" name="Freeform 493"/>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8" name="Freeform 49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69" name="Freeform 49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0" name="Freeform 496"/>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1" name="Freeform 497"/>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2" name="Freeform 49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3" name="Freeform 499"/>
            <p:cNvSpPr>
              <a:spLocks/>
            </p:cNvSpPr>
            <p:nvPr/>
          </p:nvSpPr>
          <p:spPr bwMode="auto">
            <a:xfrm>
              <a:off x="3074"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4" name="Freeform 500"/>
            <p:cNvSpPr>
              <a:spLocks/>
            </p:cNvSpPr>
            <p:nvPr/>
          </p:nvSpPr>
          <p:spPr bwMode="auto">
            <a:xfrm>
              <a:off x="3062" y="2402"/>
              <a:ext cx="12" cy="12"/>
            </a:xfrm>
            <a:custGeom>
              <a:avLst/>
              <a:gdLst>
                <a:gd name="T0" fmla="*/ 0 w 12"/>
                <a:gd name="T1" fmla="*/ 0 h 12"/>
                <a:gd name="T2" fmla="*/ 0 w 12"/>
                <a:gd name="T3" fmla="*/ 0 h 12"/>
                <a:gd name="T4" fmla="*/ 0 w 12"/>
                <a:gd name="T5" fmla="*/ 12 h 12"/>
                <a:gd name="T6" fmla="*/ 0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2"/>
                <a:gd name="T59" fmla="*/ 12 w 1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2">
                  <a:moveTo>
                    <a:pt x="0" y="0"/>
                  </a:moveTo>
                  <a:lnTo>
                    <a:pt x="0" y="0"/>
                  </a:lnTo>
                  <a:lnTo>
                    <a:pt x="0" y="12"/>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5" name="Freeform 501"/>
            <p:cNvSpPr>
              <a:spLocks/>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6" name="Freeform 50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7" name="Freeform 503"/>
            <p:cNvSpPr>
              <a:spLocks noEditPoints="1"/>
            </p:cNvSpPr>
            <p:nvPr/>
          </p:nvSpPr>
          <p:spPr bwMode="auto">
            <a:xfrm>
              <a:off x="3062"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8" name="Freeform 504"/>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79" name="Freeform 505"/>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0" name="Freeform 506"/>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1" name="Freeform 507"/>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2" name="Freeform 508"/>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3" name="Freeform 509"/>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4" name="Freeform 510"/>
            <p:cNvSpPr>
              <a:spLocks noEditPoints="1"/>
            </p:cNvSpPr>
            <p:nvPr/>
          </p:nvSpPr>
          <p:spPr bwMode="auto">
            <a:xfrm>
              <a:off x="3074"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5" name="Freeform 511"/>
            <p:cNvSpPr>
              <a:spLocks noEditPoints="1"/>
            </p:cNvSpPr>
            <p:nvPr/>
          </p:nvSpPr>
          <p:spPr bwMode="auto">
            <a:xfrm>
              <a:off x="3074"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6" name="Freeform 512"/>
            <p:cNvSpPr>
              <a:spLocks noEditPoints="1"/>
            </p:cNvSpPr>
            <p:nvPr/>
          </p:nvSpPr>
          <p:spPr bwMode="auto">
            <a:xfrm>
              <a:off x="3074"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7" name="Freeform 513"/>
            <p:cNvSpPr>
              <a:spLocks noEditPoints="1"/>
            </p:cNvSpPr>
            <p:nvPr/>
          </p:nvSpPr>
          <p:spPr bwMode="auto">
            <a:xfrm>
              <a:off x="3062"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8" name="Freeform 514"/>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89" name="Freeform 515"/>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0" name="Freeform 516"/>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1" name="Freeform 517"/>
            <p:cNvSpPr>
              <a:spLocks/>
            </p:cNvSpPr>
            <p:nvPr/>
          </p:nvSpPr>
          <p:spPr bwMode="auto">
            <a:xfrm>
              <a:off x="3062" y="240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2" name="Freeform 518"/>
            <p:cNvSpPr>
              <a:spLocks/>
            </p:cNvSpPr>
            <p:nvPr/>
          </p:nvSpPr>
          <p:spPr bwMode="auto">
            <a:xfrm>
              <a:off x="3062" y="2402"/>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12 h 12"/>
                <a:gd name="T30" fmla="*/ 0 w 1"/>
                <a:gd name="T31" fmla="*/ 12 h 12"/>
                <a:gd name="T32" fmla="*/ 0 w 1"/>
                <a:gd name="T33" fmla="*/ 12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3" name="Rectangle 519"/>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094" name="Freeform 52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5" name="Freeform 52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6" name="Freeform 52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7" name="Freeform 52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8" name="Freeform 52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099" name="Freeform 525"/>
            <p:cNvSpPr>
              <a:spLocks noEditPoints="1"/>
            </p:cNvSpPr>
            <p:nvPr/>
          </p:nvSpPr>
          <p:spPr bwMode="auto">
            <a:xfrm>
              <a:off x="3062"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0" name="Freeform 526"/>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1" name="Freeform 527"/>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2" name="Freeform 528"/>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3" name="Freeform 529"/>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4" name="Freeform 530"/>
            <p:cNvSpPr>
              <a:spLocks noEditPoints="1"/>
            </p:cNvSpPr>
            <p:nvPr/>
          </p:nvSpPr>
          <p:spPr bwMode="auto">
            <a:xfrm>
              <a:off x="3062"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5" name="Freeform 531"/>
            <p:cNvSpPr>
              <a:spLocks noEditPoints="1"/>
            </p:cNvSpPr>
            <p:nvPr/>
          </p:nvSpPr>
          <p:spPr bwMode="auto">
            <a:xfrm>
              <a:off x="3062"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6" name="Freeform 53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7" name="Freeform 53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8" name="Freeform 53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09" name="Freeform 53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0" name="Freeform 536"/>
            <p:cNvSpPr>
              <a:spLocks/>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1" name="Oval 537"/>
            <p:cNvSpPr>
              <a:spLocks noChangeArrowheads="1"/>
            </p:cNvSpPr>
            <p:nvPr/>
          </p:nvSpPr>
          <p:spPr bwMode="auto">
            <a:xfrm>
              <a:off x="3062" y="2414"/>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Sans Unicode" pitchFamily="34" charset="0"/>
              </a:endParaRPr>
            </a:p>
          </p:txBody>
        </p:sp>
        <p:sp>
          <p:nvSpPr>
            <p:cNvPr id="23112" name="Rectangle 538"/>
            <p:cNvSpPr>
              <a:spLocks noChangeArrowheads="1"/>
            </p:cNvSpPr>
            <p:nvPr/>
          </p:nvSpPr>
          <p:spPr bwMode="auto">
            <a:xfrm>
              <a:off x="3062"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113" name="Freeform 539"/>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4" name="Freeform 540"/>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5" name="Freeform 541"/>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6" name="Freeform 542"/>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7" name="Freeform 543"/>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8" name="Freeform 544"/>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19" name="Freeform 545"/>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0" name="Freeform 546"/>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1" name="Freeform 547"/>
            <p:cNvSpPr>
              <a:spLocks noEditPoints="1"/>
            </p:cNvSpPr>
            <p:nvPr/>
          </p:nvSpPr>
          <p:spPr bwMode="auto">
            <a:xfrm>
              <a:off x="3062"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2" name="Freeform 548"/>
            <p:cNvSpPr>
              <a:spLocks/>
            </p:cNvSpPr>
            <p:nvPr/>
          </p:nvSpPr>
          <p:spPr bwMode="auto">
            <a:xfrm>
              <a:off x="3062"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3" name="Freeform 549"/>
            <p:cNvSpPr>
              <a:spLocks/>
            </p:cNvSpPr>
            <p:nvPr/>
          </p:nvSpPr>
          <p:spPr bwMode="auto">
            <a:xfrm>
              <a:off x="3086" y="2402"/>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12 h 12"/>
                <a:gd name="T20" fmla="*/ 12 w 12"/>
                <a:gd name="T21" fmla="*/ 12 h 12"/>
                <a:gd name="T22" fmla="*/ 12 w 12"/>
                <a:gd name="T23" fmla="*/ 12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12 h 12"/>
                <a:gd name="T38" fmla="*/ 0 w 12"/>
                <a:gd name="T39" fmla="*/ 12 h 12"/>
                <a:gd name="T40" fmla="*/ 0 w 12"/>
                <a:gd name="T41" fmla="*/ 12 h 12"/>
                <a:gd name="T42" fmla="*/ 0 w 12"/>
                <a:gd name="T43" fmla="*/ 12 h 12"/>
                <a:gd name="T44" fmla="*/ 0 w 12"/>
                <a:gd name="T45" fmla="*/ 12 h 12"/>
                <a:gd name="T46" fmla="*/ 0 w 12"/>
                <a:gd name="T47" fmla="*/ 12 h 12"/>
                <a:gd name="T48" fmla="*/ 12 w 12"/>
                <a:gd name="T49" fmla="*/ 12 h 12"/>
                <a:gd name="T50" fmla="*/ 12 w 12"/>
                <a:gd name="T51" fmla="*/ 12 h 12"/>
                <a:gd name="T52" fmla="*/ 12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4" name="Rectangle 550"/>
            <p:cNvSpPr>
              <a:spLocks noChangeArrowheads="1"/>
            </p:cNvSpPr>
            <p:nvPr/>
          </p:nvSpPr>
          <p:spPr bwMode="auto">
            <a:xfrm>
              <a:off x="309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125" name="Freeform 55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6" name="Freeform 55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7" name="Freeform 55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8" name="Freeform 55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29" name="Freeform 55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0" name="Freeform 55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1" name="Freeform 55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2" name="Freeform 55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3" name="Freeform 55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4" name="Freeform 560"/>
            <p:cNvSpPr>
              <a:spLocks noEditPoints="1"/>
            </p:cNvSpPr>
            <p:nvPr/>
          </p:nvSpPr>
          <p:spPr bwMode="auto">
            <a:xfrm>
              <a:off x="309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5" name="Freeform 561"/>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6" name="Freeform 562"/>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7" name="Freeform 563"/>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8" name="Freeform 564"/>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39" name="Freeform 565"/>
            <p:cNvSpPr>
              <a:spLocks noEditPoints="1"/>
            </p:cNvSpPr>
            <p:nvPr/>
          </p:nvSpPr>
          <p:spPr bwMode="auto">
            <a:xfrm>
              <a:off x="3086" y="2402"/>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0" name="Freeform 566"/>
            <p:cNvSpPr>
              <a:spLocks noEditPoints="1"/>
            </p:cNvSpPr>
            <p:nvPr/>
          </p:nvSpPr>
          <p:spPr bwMode="auto">
            <a:xfrm>
              <a:off x="3086" y="2402"/>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1" name="Freeform 567"/>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2" name="Freeform 568"/>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3" name="Freeform 569"/>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4" name="Freeform 570"/>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5" name="Freeform 571"/>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6" name="Freeform 572"/>
            <p:cNvSpPr>
              <a:spLocks noEditPoints="1"/>
            </p:cNvSpPr>
            <p:nvPr/>
          </p:nvSpPr>
          <p:spPr bwMode="auto">
            <a:xfrm>
              <a:off x="3086" y="2414"/>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7" name="Freeform 57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8" name="Freeform 574"/>
            <p:cNvSpPr>
              <a:spLocks/>
            </p:cNvSpPr>
            <p:nvPr/>
          </p:nvSpPr>
          <p:spPr bwMode="auto">
            <a:xfrm>
              <a:off x="3098"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49" name="Freeform 575"/>
            <p:cNvSpPr>
              <a:spLocks/>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
                <a:gd name="T58" fmla="*/ 0 h 1"/>
                <a:gd name="T59" fmla="*/ 1 w 1"/>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0" name="Rectangle 576"/>
            <p:cNvSpPr>
              <a:spLocks noChangeArrowheads="1"/>
            </p:cNvSpPr>
            <p:nvPr/>
          </p:nvSpPr>
          <p:spPr bwMode="auto">
            <a:xfrm>
              <a:off x="3098"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151" name="Freeform 57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2" name="Freeform 57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3" name="Freeform 57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4" name="Freeform 58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5" name="Freeform 58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6" name="Freeform 58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7" name="Freeform 58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8" name="Freeform 58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59" name="Freeform 58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0" name="Freeform 58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1" name="Freeform 58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2" name="Freeform 58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3" name="Freeform 58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4" name="Freeform 59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5" name="Freeform 59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6" name="Freeform 592"/>
            <p:cNvSpPr>
              <a:spLocks/>
            </p:cNvSpPr>
            <p:nvPr/>
          </p:nvSpPr>
          <p:spPr bwMode="auto">
            <a:xfrm>
              <a:off x="3098" y="241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7" name="Freeform 593"/>
            <p:cNvSpPr>
              <a:spLocks/>
            </p:cNvSpPr>
            <p:nvPr/>
          </p:nvSpPr>
          <p:spPr bwMode="auto">
            <a:xfrm>
              <a:off x="3098" y="2402"/>
              <a:ext cx="1" cy="12"/>
            </a:xfrm>
            <a:custGeom>
              <a:avLst/>
              <a:gdLst>
                <a:gd name="T0" fmla="*/ 0 w 1"/>
                <a:gd name="T1" fmla="*/ 0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12 h 12"/>
                <a:gd name="T26" fmla="*/ 0 w 1"/>
                <a:gd name="T27" fmla="*/ 12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
                <a:gd name="T64" fmla="*/ 0 h 12"/>
                <a:gd name="T65" fmla="*/ 1 w 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8" name="Freeform 594"/>
            <p:cNvSpPr>
              <a:spLocks/>
            </p:cNvSpPr>
            <p:nvPr/>
          </p:nvSpPr>
          <p:spPr bwMode="auto">
            <a:xfrm>
              <a:off x="3098" y="2402"/>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69" name="Freeform 59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0" name="Freeform 596"/>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1" name="Freeform 597"/>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2" name="Freeform 598"/>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3" name="Freeform 599"/>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4" name="Freeform 600"/>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5" name="Freeform 601"/>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6" name="Freeform 602"/>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7" name="Freeform 603"/>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8" name="Freeform 604"/>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79" name="Freeform 605"/>
            <p:cNvSpPr>
              <a:spLocks noEditPoints="1"/>
            </p:cNvSpPr>
            <p:nvPr/>
          </p:nvSpPr>
          <p:spPr bwMode="auto">
            <a:xfrm>
              <a:off x="3098"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0" name="Freeform 606"/>
            <p:cNvSpPr>
              <a:spLocks noEditPoints="1"/>
            </p:cNvSpPr>
            <p:nvPr/>
          </p:nvSpPr>
          <p:spPr bwMode="auto">
            <a:xfrm>
              <a:off x="3098" y="2402"/>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1" name="Freeform 607"/>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2" name="Freeform 608"/>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3" name="Freeform 609"/>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4" name="Freeform 610"/>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5" name="Freeform 611"/>
            <p:cNvSpPr>
              <a:spLocks noEditPoints="1"/>
            </p:cNvSpPr>
            <p:nvPr/>
          </p:nvSpPr>
          <p:spPr bwMode="auto">
            <a:xfrm>
              <a:off x="3098" y="2402"/>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6" name="Freeform 612"/>
            <p:cNvSpPr>
              <a:spLocks/>
            </p:cNvSpPr>
            <p:nvPr/>
          </p:nvSpPr>
          <p:spPr bwMode="auto">
            <a:xfrm>
              <a:off x="3098" y="2402"/>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7" name="Freeform 613"/>
            <p:cNvSpPr>
              <a:spLocks/>
            </p:cNvSpPr>
            <p:nvPr/>
          </p:nvSpPr>
          <p:spPr bwMode="auto">
            <a:xfrm>
              <a:off x="3086" y="2402"/>
              <a:ext cx="12" cy="12"/>
            </a:xfrm>
            <a:custGeom>
              <a:avLst/>
              <a:gdLst>
                <a:gd name="T0" fmla="*/ 0 w 12"/>
                <a:gd name="T1" fmla="*/ 12 h 12"/>
                <a:gd name="T2" fmla="*/ 0 w 12"/>
                <a:gd name="T3" fmla="*/ 12 h 12"/>
                <a:gd name="T4" fmla="*/ 0 w 12"/>
                <a:gd name="T5" fmla="*/ 12 h 12"/>
                <a:gd name="T6" fmla="*/ 0 w 12"/>
                <a:gd name="T7" fmla="*/ 12 h 12"/>
                <a:gd name="T8" fmla="*/ 0 w 12"/>
                <a:gd name="T9" fmla="*/ 12 h 12"/>
                <a:gd name="T10" fmla="*/ 0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12 h 12"/>
                <a:gd name="T28" fmla="*/ 0 w 12"/>
                <a:gd name="T29" fmla="*/ 12 h 12"/>
                <a:gd name="T30" fmla="*/ 0 w 12"/>
                <a:gd name="T31" fmla="*/ 12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2"/>
                <a:gd name="T59" fmla="*/ 12 w 1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2">
                  <a:moveTo>
                    <a:pt x="0" y="12"/>
                  </a:moveTo>
                  <a:lnTo>
                    <a:pt x="0" y="12"/>
                  </a:lnTo>
                  <a:lnTo>
                    <a:pt x="12" y="12"/>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88" name="Rectangle 614"/>
            <p:cNvSpPr>
              <a:spLocks noChangeArrowheads="1"/>
            </p:cNvSpPr>
            <p:nvPr/>
          </p:nvSpPr>
          <p:spPr bwMode="auto">
            <a:xfrm>
              <a:off x="3086" y="2414"/>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3189" name="Freeform 615"/>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3190" name="Freeform 616"/>
            <p:cNvSpPr>
              <a:spLocks noEditPoints="1"/>
            </p:cNvSpPr>
            <p:nvPr/>
          </p:nvSpPr>
          <p:spPr bwMode="auto">
            <a:xfrm>
              <a:off x="3086" y="241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4" name="Group 617"/>
          <p:cNvGrpSpPr>
            <a:grpSpLocks/>
          </p:cNvGrpSpPr>
          <p:nvPr/>
        </p:nvGrpSpPr>
        <p:grpSpPr bwMode="auto">
          <a:xfrm>
            <a:off x="3898900" y="5000625"/>
            <a:ext cx="290513" cy="155575"/>
            <a:chOff x="2456" y="2958"/>
            <a:chExt cx="183" cy="98"/>
          </a:xfrm>
        </p:grpSpPr>
        <p:sp>
          <p:nvSpPr>
            <p:cNvPr id="22791" name="Freeform 618"/>
            <p:cNvSpPr>
              <a:spLocks/>
            </p:cNvSpPr>
            <p:nvPr/>
          </p:nvSpPr>
          <p:spPr bwMode="auto">
            <a:xfrm>
              <a:off x="2456" y="2958"/>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2" name="Freeform 619"/>
            <p:cNvSpPr>
              <a:spLocks/>
            </p:cNvSpPr>
            <p:nvPr/>
          </p:nvSpPr>
          <p:spPr bwMode="auto">
            <a:xfrm>
              <a:off x="2456" y="2958"/>
              <a:ext cx="1" cy="25"/>
            </a:xfrm>
            <a:custGeom>
              <a:avLst/>
              <a:gdLst>
                <a:gd name="T0" fmla="*/ 0 w 1"/>
                <a:gd name="T1" fmla="*/ 25 h 25"/>
                <a:gd name="T2" fmla="*/ 0 w 1"/>
                <a:gd name="T3" fmla="*/ 25 h 25"/>
                <a:gd name="T4" fmla="*/ 0 w 1"/>
                <a:gd name="T5" fmla="*/ 0 h 25"/>
                <a:gd name="T6" fmla="*/ 0 w 1"/>
                <a:gd name="T7" fmla="*/ 0 h 25"/>
                <a:gd name="T8" fmla="*/ 0 w 1"/>
                <a:gd name="T9" fmla="*/ 25 h 25"/>
                <a:gd name="T10" fmla="*/ 0 w 1"/>
                <a:gd name="T11" fmla="*/ 25 h 25"/>
                <a:gd name="T12" fmla="*/ 0 w 1"/>
                <a:gd name="T13" fmla="*/ 25 h 25"/>
                <a:gd name="T14" fmla="*/ 0 w 1"/>
                <a:gd name="T15" fmla="*/ 25 h 25"/>
                <a:gd name="T16" fmla="*/ 0 w 1"/>
                <a:gd name="T17" fmla="*/ 25 h 25"/>
                <a:gd name="T18" fmla="*/ 0 w 1"/>
                <a:gd name="T19" fmla="*/ 25 h 25"/>
                <a:gd name="T20" fmla="*/ 0 w 1"/>
                <a:gd name="T21" fmla="*/ 25 h 2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
                <a:gd name="T34" fmla="*/ 0 h 25"/>
                <a:gd name="T35" fmla="*/ 1 w 1"/>
                <a:gd name="T36" fmla="*/ 25 h 2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 h="25">
                  <a:moveTo>
                    <a:pt x="0" y="25"/>
                  </a:moveTo>
                  <a:lnTo>
                    <a:pt x="0" y="25"/>
                  </a:lnTo>
                  <a:lnTo>
                    <a:pt x="0"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3" name="Rectangle 620"/>
            <p:cNvSpPr>
              <a:spLocks noChangeArrowheads="1"/>
            </p:cNvSpPr>
            <p:nvPr/>
          </p:nvSpPr>
          <p:spPr bwMode="auto">
            <a:xfrm>
              <a:off x="2456" y="298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794" name="Freeform 621"/>
            <p:cNvSpPr>
              <a:spLocks noEditPoints="1"/>
            </p:cNvSpPr>
            <p:nvPr/>
          </p:nvSpPr>
          <p:spPr bwMode="auto">
            <a:xfrm>
              <a:off x="2456" y="2958"/>
              <a:ext cx="1" cy="25"/>
            </a:xfrm>
            <a:custGeom>
              <a:avLst/>
              <a:gdLst>
                <a:gd name="T0" fmla="*/ 0 w 1"/>
                <a:gd name="T1" fmla="*/ 25 h 25"/>
                <a:gd name="T2" fmla="*/ 0 w 1"/>
                <a:gd name="T3" fmla="*/ 0 h 25"/>
                <a:gd name="T4" fmla="*/ 0 w 1"/>
                <a:gd name="T5" fmla="*/ 25 h 25"/>
                <a:gd name="T6" fmla="*/ 0 w 1"/>
                <a:gd name="T7" fmla="*/ 25 h 25"/>
                <a:gd name="T8" fmla="*/ 0 w 1"/>
                <a:gd name="T9" fmla="*/ 25 h 25"/>
                <a:gd name="T10" fmla="*/ 0 w 1"/>
                <a:gd name="T11" fmla="*/ 25 h 25"/>
                <a:gd name="T12" fmla="*/ 0 w 1"/>
                <a:gd name="T13" fmla="*/ 25 h 25"/>
                <a:gd name="T14" fmla="*/ 0 60000 65536"/>
                <a:gd name="T15" fmla="*/ 0 60000 65536"/>
                <a:gd name="T16" fmla="*/ 0 60000 65536"/>
                <a:gd name="T17" fmla="*/ 0 60000 65536"/>
                <a:gd name="T18" fmla="*/ 0 60000 65536"/>
                <a:gd name="T19" fmla="*/ 0 60000 65536"/>
                <a:gd name="T20" fmla="*/ 0 60000 65536"/>
                <a:gd name="T21" fmla="*/ 0 w 1"/>
                <a:gd name="T22" fmla="*/ 0 h 25"/>
                <a:gd name="T23" fmla="*/ 1 w 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5">
                  <a:moveTo>
                    <a:pt x="0" y="25"/>
                  </a:moveTo>
                  <a:lnTo>
                    <a:pt x="0" y="0"/>
                  </a:lnTo>
                  <a:lnTo>
                    <a:pt x="0" y="25"/>
                  </a:lnTo>
                  <a:close/>
                  <a:moveTo>
                    <a:pt x="0" y="25"/>
                  </a:move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5" name="Freeform 622"/>
            <p:cNvSpPr>
              <a:spLocks noEditPoints="1"/>
            </p:cNvSpPr>
            <p:nvPr/>
          </p:nvSpPr>
          <p:spPr bwMode="auto">
            <a:xfrm>
              <a:off x="2456" y="2958"/>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6" name="Freeform 623"/>
            <p:cNvSpPr>
              <a:spLocks noEditPoints="1"/>
            </p:cNvSpPr>
            <p:nvPr/>
          </p:nvSpPr>
          <p:spPr bwMode="auto">
            <a:xfrm>
              <a:off x="2456" y="2958"/>
              <a:ext cx="1" cy="25"/>
            </a:xfrm>
            <a:custGeom>
              <a:avLst/>
              <a:gdLst>
                <a:gd name="T0" fmla="*/ 0 w 1"/>
                <a:gd name="T1" fmla="*/ 0 h 25"/>
                <a:gd name="T2" fmla="*/ 0 w 1"/>
                <a:gd name="T3" fmla="*/ 25 h 25"/>
                <a:gd name="T4" fmla="*/ 0 w 1"/>
                <a:gd name="T5" fmla="*/ 0 h 25"/>
                <a:gd name="T6" fmla="*/ 0 w 1"/>
                <a:gd name="T7" fmla="*/ 0 h 25"/>
                <a:gd name="T8" fmla="*/ 0 w 1"/>
                <a:gd name="T9" fmla="*/ 0 h 25"/>
                <a:gd name="T10" fmla="*/ 0 w 1"/>
                <a:gd name="T11" fmla="*/ 0 h 25"/>
                <a:gd name="T12" fmla="*/ 0 w 1"/>
                <a:gd name="T13" fmla="*/ 0 h 25"/>
                <a:gd name="T14" fmla="*/ 0 60000 65536"/>
                <a:gd name="T15" fmla="*/ 0 60000 65536"/>
                <a:gd name="T16" fmla="*/ 0 60000 65536"/>
                <a:gd name="T17" fmla="*/ 0 60000 65536"/>
                <a:gd name="T18" fmla="*/ 0 60000 65536"/>
                <a:gd name="T19" fmla="*/ 0 60000 65536"/>
                <a:gd name="T20" fmla="*/ 0 60000 65536"/>
                <a:gd name="T21" fmla="*/ 0 w 1"/>
                <a:gd name="T22" fmla="*/ 0 h 25"/>
                <a:gd name="T23" fmla="*/ 1 w 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5">
                  <a:moveTo>
                    <a:pt x="0" y="0"/>
                  </a:moveTo>
                  <a:lnTo>
                    <a:pt x="0" y="2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7" name="Freeform 624"/>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8" name="Freeform 625"/>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9" name="Freeform 626"/>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0" name="Freeform 627"/>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1" name="Freeform 628"/>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2" name="Freeform 629"/>
            <p:cNvSpPr>
              <a:spLocks/>
            </p:cNvSpPr>
            <p:nvPr/>
          </p:nvSpPr>
          <p:spPr bwMode="auto">
            <a:xfrm>
              <a:off x="2456" y="298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3" name="Freeform 630"/>
            <p:cNvSpPr>
              <a:spLocks/>
            </p:cNvSpPr>
            <p:nvPr/>
          </p:nvSpPr>
          <p:spPr bwMode="auto">
            <a:xfrm>
              <a:off x="2456" y="2983"/>
              <a:ext cx="61" cy="1"/>
            </a:xfrm>
            <a:custGeom>
              <a:avLst/>
              <a:gdLst>
                <a:gd name="T0" fmla="*/ 61 w 61"/>
                <a:gd name="T1" fmla="*/ 0 h 1"/>
                <a:gd name="T2" fmla="*/ 61 w 61"/>
                <a:gd name="T3" fmla="*/ 0 h 1"/>
                <a:gd name="T4" fmla="*/ 0 w 61"/>
                <a:gd name="T5" fmla="*/ 0 h 1"/>
                <a:gd name="T6" fmla="*/ 0 w 61"/>
                <a:gd name="T7" fmla="*/ 0 h 1"/>
                <a:gd name="T8" fmla="*/ 61 w 61"/>
                <a:gd name="T9" fmla="*/ 0 h 1"/>
                <a:gd name="T10" fmla="*/ 61 w 61"/>
                <a:gd name="T11" fmla="*/ 0 h 1"/>
                <a:gd name="T12" fmla="*/ 61 w 61"/>
                <a:gd name="T13" fmla="*/ 0 h 1"/>
                <a:gd name="T14" fmla="*/ 61 w 61"/>
                <a:gd name="T15" fmla="*/ 0 h 1"/>
                <a:gd name="T16" fmla="*/ 61 w 61"/>
                <a:gd name="T17" fmla="*/ 0 h 1"/>
                <a:gd name="T18" fmla="*/ 61 w 61"/>
                <a:gd name="T19" fmla="*/ 0 h 1"/>
                <a:gd name="T20" fmla="*/ 61 w 61"/>
                <a:gd name="T21" fmla="*/ 0 h 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1"/>
                <a:gd name="T34" fmla="*/ 0 h 1"/>
                <a:gd name="T35" fmla="*/ 61 w 61"/>
                <a:gd name="T36" fmla="*/ 1 h 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1" h="1">
                  <a:moveTo>
                    <a:pt x="61" y="0"/>
                  </a:moveTo>
                  <a:lnTo>
                    <a:pt x="61" y="0"/>
                  </a:lnTo>
                  <a:lnTo>
                    <a:pt x="0" y="0"/>
                  </a:ln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4" name="Rectangle 631"/>
            <p:cNvSpPr>
              <a:spLocks noChangeArrowheads="1"/>
            </p:cNvSpPr>
            <p:nvPr/>
          </p:nvSpPr>
          <p:spPr bwMode="auto">
            <a:xfrm>
              <a:off x="2517" y="298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05" name="Freeform 632"/>
            <p:cNvSpPr>
              <a:spLocks noEditPoints="1"/>
            </p:cNvSpPr>
            <p:nvPr/>
          </p:nvSpPr>
          <p:spPr bwMode="auto">
            <a:xfrm>
              <a:off x="2456" y="2983"/>
              <a:ext cx="61" cy="1"/>
            </a:xfrm>
            <a:custGeom>
              <a:avLst/>
              <a:gdLst>
                <a:gd name="T0" fmla="*/ 61 w 61"/>
                <a:gd name="T1" fmla="*/ 0 h 1"/>
                <a:gd name="T2" fmla="*/ 0 w 61"/>
                <a:gd name="T3" fmla="*/ 0 h 1"/>
                <a:gd name="T4" fmla="*/ 61 w 61"/>
                <a:gd name="T5" fmla="*/ 0 h 1"/>
                <a:gd name="T6" fmla="*/ 61 w 61"/>
                <a:gd name="T7" fmla="*/ 0 h 1"/>
                <a:gd name="T8" fmla="*/ 61 w 61"/>
                <a:gd name="T9" fmla="*/ 0 h 1"/>
                <a:gd name="T10" fmla="*/ 61 w 61"/>
                <a:gd name="T11" fmla="*/ 0 h 1"/>
                <a:gd name="T12" fmla="*/ 61 w 61"/>
                <a:gd name="T13" fmla="*/ 0 h 1"/>
                <a:gd name="T14" fmla="*/ 0 60000 65536"/>
                <a:gd name="T15" fmla="*/ 0 60000 65536"/>
                <a:gd name="T16" fmla="*/ 0 60000 65536"/>
                <a:gd name="T17" fmla="*/ 0 60000 65536"/>
                <a:gd name="T18" fmla="*/ 0 60000 65536"/>
                <a:gd name="T19" fmla="*/ 0 60000 65536"/>
                <a:gd name="T20" fmla="*/ 0 60000 65536"/>
                <a:gd name="T21" fmla="*/ 0 w 61"/>
                <a:gd name="T22" fmla="*/ 0 h 1"/>
                <a:gd name="T23" fmla="*/ 61 w 6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
                  <a:moveTo>
                    <a:pt x="61" y="0"/>
                  </a:moveTo>
                  <a:lnTo>
                    <a:pt x="0" y="0"/>
                  </a:lnTo>
                  <a:lnTo>
                    <a:pt x="61" y="0"/>
                  </a:lnTo>
                  <a:close/>
                  <a:moveTo>
                    <a:pt x="61" y="0"/>
                  </a:moveTo>
                  <a:lnTo>
                    <a:pt x="6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6" name="Freeform 633"/>
            <p:cNvSpPr>
              <a:spLocks noEditPoints="1"/>
            </p:cNvSpPr>
            <p:nvPr/>
          </p:nvSpPr>
          <p:spPr bwMode="auto">
            <a:xfrm>
              <a:off x="2456"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7" name="Freeform 634"/>
            <p:cNvSpPr>
              <a:spLocks noEditPoints="1"/>
            </p:cNvSpPr>
            <p:nvPr/>
          </p:nvSpPr>
          <p:spPr bwMode="auto">
            <a:xfrm>
              <a:off x="2456" y="2983"/>
              <a:ext cx="61" cy="1"/>
            </a:xfrm>
            <a:custGeom>
              <a:avLst/>
              <a:gdLst>
                <a:gd name="T0" fmla="*/ 0 w 61"/>
                <a:gd name="T1" fmla="*/ 0 h 1"/>
                <a:gd name="T2" fmla="*/ 61 w 61"/>
                <a:gd name="T3" fmla="*/ 0 h 1"/>
                <a:gd name="T4" fmla="*/ 0 w 61"/>
                <a:gd name="T5" fmla="*/ 0 h 1"/>
                <a:gd name="T6" fmla="*/ 0 w 61"/>
                <a:gd name="T7" fmla="*/ 0 h 1"/>
                <a:gd name="T8" fmla="*/ 0 w 61"/>
                <a:gd name="T9" fmla="*/ 0 h 1"/>
                <a:gd name="T10" fmla="*/ 0 w 61"/>
                <a:gd name="T11" fmla="*/ 0 h 1"/>
                <a:gd name="T12" fmla="*/ 0 w 61"/>
                <a:gd name="T13" fmla="*/ 0 h 1"/>
                <a:gd name="T14" fmla="*/ 0 60000 65536"/>
                <a:gd name="T15" fmla="*/ 0 60000 65536"/>
                <a:gd name="T16" fmla="*/ 0 60000 65536"/>
                <a:gd name="T17" fmla="*/ 0 60000 65536"/>
                <a:gd name="T18" fmla="*/ 0 60000 65536"/>
                <a:gd name="T19" fmla="*/ 0 60000 65536"/>
                <a:gd name="T20" fmla="*/ 0 60000 65536"/>
                <a:gd name="T21" fmla="*/ 0 w 61"/>
                <a:gd name="T22" fmla="*/ 0 h 1"/>
                <a:gd name="T23" fmla="*/ 61 w 6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 h="1">
                  <a:moveTo>
                    <a:pt x="0" y="0"/>
                  </a:moveTo>
                  <a:lnTo>
                    <a:pt x="61"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8" name="Freeform 635"/>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09" name="Freeform 636"/>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0" name="Freeform 637"/>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1" name="Freeform 638"/>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2" name="Freeform 639"/>
            <p:cNvSpPr>
              <a:spLocks noEditPoints="1"/>
            </p:cNvSpPr>
            <p:nvPr/>
          </p:nvSpPr>
          <p:spPr bwMode="auto">
            <a:xfrm>
              <a:off x="2517" y="298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3" name="Freeform 640"/>
            <p:cNvSpPr>
              <a:spLocks/>
            </p:cNvSpPr>
            <p:nvPr/>
          </p:nvSpPr>
          <p:spPr bwMode="auto">
            <a:xfrm>
              <a:off x="2517" y="298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4" name="Freeform 641"/>
            <p:cNvSpPr>
              <a:spLocks/>
            </p:cNvSpPr>
            <p:nvPr/>
          </p:nvSpPr>
          <p:spPr bwMode="auto">
            <a:xfrm>
              <a:off x="2590" y="304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0 w 12"/>
                <a:gd name="T53" fmla="*/ 12 h 12"/>
                <a:gd name="T54" fmla="*/ 12 w 12"/>
                <a:gd name="T55" fmla="*/ 12 h 12"/>
                <a:gd name="T56" fmla="*/ 12 w 12"/>
                <a:gd name="T57" fmla="*/ 12 h 12"/>
                <a:gd name="T58" fmla="*/ 12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
                <a:gd name="T91" fmla="*/ 0 h 12"/>
                <a:gd name="T92" fmla="*/ 12 w 12"/>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5" name="Rectangle 642"/>
            <p:cNvSpPr>
              <a:spLocks noChangeArrowheads="1"/>
            </p:cNvSpPr>
            <p:nvPr/>
          </p:nvSpPr>
          <p:spPr bwMode="auto">
            <a:xfrm>
              <a:off x="260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16" name="Freeform 643"/>
            <p:cNvSpPr>
              <a:spLocks noEditPoints="1"/>
            </p:cNvSpPr>
            <p:nvPr/>
          </p:nvSpPr>
          <p:spPr bwMode="auto">
            <a:xfrm>
              <a:off x="260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7" name="Freeform 64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8" name="Freeform 64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19" name="Freeform 64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0" name="Freeform 64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1" name="Freeform 64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2" name="Freeform 64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3" name="Freeform 65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4" name="Freeform 65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5" name="Freeform 652"/>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6" name="Freeform 65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7" name="Freeform 65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8" name="Freeform 655"/>
            <p:cNvSpPr>
              <a:spLocks noEditPoints="1"/>
            </p:cNvSpPr>
            <p:nvPr/>
          </p:nvSpPr>
          <p:spPr bwMode="auto">
            <a:xfrm>
              <a:off x="259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29" name="Freeform 65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0" name="Freeform 65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1" name="Freeform 65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2" name="Freeform 659"/>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3" name="Freeform 660"/>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4" name="Freeform 661"/>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5" name="Freeform 66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6" name="Freeform 663"/>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7" name="Freeform 66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8" name="Freeform 66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39" name="Freeform 666"/>
            <p:cNvSpPr>
              <a:spLocks noEditPoints="1"/>
            </p:cNvSpPr>
            <p:nvPr/>
          </p:nvSpPr>
          <p:spPr bwMode="auto">
            <a:xfrm>
              <a:off x="259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0" name="Freeform 667"/>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1" name="Freeform 668"/>
            <p:cNvSpPr>
              <a:spLocks noEditPoints="1"/>
            </p:cNvSpPr>
            <p:nvPr/>
          </p:nvSpPr>
          <p:spPr bwMode="auto">
            <a:xfrm>
              <a:off x="259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2" name="Freeform 669"/>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3" name="Freeform 670"/>
            <p:cNvSpPr>
              <a:spLocks/>
            </p:cNvSpPr>
            <p:nvPr/>
          </p:nvSpPr>
          <p:spPr bwMode="auto">
            <a:xfrm>
              <a:off x="2602"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4" name="Freeform 671"/>
            <p:cNvSpPr>
              <a:spLocks/>
            </p:cNvSpPr>
            <p:nvPr/>
          </p:nvSpPr>
          <p:spPr bwMode="auto">
            <a:xfrm>
              <a:off x="2602" y="3043"/>
              <a:ext cx="1" cy="12"/>
            </a:xfrm>
            <a:custGeom>
              <a:avLst/>
              <a:gdLst>
                <a:gd name="T0" fmla="*/ 0 w 1"/>
                <a:gd name="T1" fmla="*/ 0 h 12"/>
                <a:gd name="T2" fmla="*/ 0 w 1"/>
                <a:gd name="T3" fmla="*/ 0 h 12"/>
                <a:gd name="T4" fmla="*/ 0 w 1"/>
                <a:gd name="T5" fmla="*/ 0 h 12"/>
                <a:gd name="T6" fmla="*/ 0 w 1"/>
                <a:gd name="T7" fmla="*/ 0 h 12"/>
                <a:gd name="T8" fmla="*/ 0 w 1"/>
                <a:gd name="T9" fmla="*/ 12 h 12"/>
                <a:gd name="T10" fmla="*/ 0 w 1"/>
                <a:gd name="T11" fmla="*/ 12 h 12"/>
                <a:gd name="T12" fmla="*/ 0 w 1"/>
                <a:gd name="T13" fmla="*/ 12 h 12"/>
                <a:gd name="T14" fmla="*/ 0 w 1"/>
                <a:gd name="T15" fmla="*/ 12 h 12"/>
                <a:gd name="T16" fmla="*/ 0 w 1"/>
                <a:gd name="T17" fmla="*/ 12 h 12"/>
                <a:gd name="T18" fmla="*/ 0 w 1"/>
                <a:gd name="T19" fmla="*/ 0 h 12"/>
                <a:gd name="T20" fmla="*/ 0 w 1"/>
                <a:gd name="T21" fmla="*/ 0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2"/>
                <a:gd name="T41" fmla="*/ 1 w 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5" name="Rectangle 672"/>
            <p:cNvSpPr>
              <a:spLocks noChangeArrowheads="1"/>
            </p:cNvSpPr>
            <p:nvPr/>
          </p:nvSpPr>
          <p:spPr bwMode="auto">
            <a:xfrm>
              <a:off x="260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46" name="Freeform 67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7" name="Freeform 674"/>
            <p:cNvSpPr>
              <a:spLocks noEditPoints="1"/>
            </p:cNvSpPr>
            <p:nvPr/>
          </p:nvSpPr>
          <p:spPr bwMode="auto">
            <a:xfrm>
              <a:off x="2602"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8" name="Freeform 675"/>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49" name="Freeform 676"/>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0" name="Freeform 677"/>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1" name="Freeform 678"/>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2" name="Freeform 679"/>
            <p:cNvSpPr>
              <a:spLocks noEditPoints="1"/>
            </p:cNvSpPr>
            <p:nvPr/>
          </p:nvSpPr>
          <p:spPr bwMode="auto">
            <a:xfrm>
              <a:off x="260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3" name="Freeform 68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4" name="Freeform 68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5" name="Freeform 682"/>
            <p:cNvSpPr>
              <a:spLocks/>
            </p:cNvSpPr>
            <p:nvPr/>
          </p:nvSpPr>
          <p:spPr bwMode="auto">
            <a:xfrm>
              <a:off x="2602"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6" name="Freeform 683"/>
            <p:cNvSpPr>
              <a:spLocks/>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7" name="Rectangle 684"/>
            <p:cNvSpPr>
              <a:spLocks noChangeArrowheads="1"/>
            </p:cNvSpPr>
            <p:nvPr/>
          </p:nvSpPr>
          <p:spPr bwMode="auto">
            <a:xfrm>
              <a:off x="260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58" name="Freeform 68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59" name="Freeform 68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0" name="Freeform 68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1" name="Freeform 68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2" name="Freeform 68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3" name="Freeform 69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4" name="Freeform 691"/>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5" name="Freeform 692"/>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6" name="Freeform 693"/>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7" name="Freeform 694"/>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8" name="Freeform 695"/>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69" name="Freeform 696"/>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0" name="Freeform 697"/>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1" name="Freeform 69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2" name="Freeform 69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3" name="Freeform 70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4" name="Freeform 701"/>
            <p:cNvSpPr>
              <a:spLocks/>
            </p:cNvSpPr>
            <p:nvPr/>
          </p:nvSpPr>
          <p:spPr bwMode="auto">
            <a:xfrm>
              <a:off x="2602"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5" name="Freeform 702"/>
            <p:cNvSpPr>
              <a:spLocks/>
            </p:cNvSpPr>
            <p:nvPr/>
          </p:nvSpPr>
          <p:spPr bwMode="auto">
            <a:xfrm>
              <a:off x="2590"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12 w 12"/>
                <a:gd name="T13" fmla="*/ 0 h 1"/>
                <a:gd name="T14" fmla="*/ 12 w 12"/>
                <a:gd name="T15" fmla="*/ 0 h 1"/>
                <a:gd name="T16" fmla="*/ 12 w 12"/>
                <a:gd name="T17" fmla="*/ 0 h 1"/>
                <a:gd name="T18" fmla="*/ 12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6" name="Rectangle 703"/>
            <p:cNvSpPr>
              <a:spLocks noChangeArrowheads="1"/>
            </p:cNvSpPr>
            <p:nvPr/>
          </p:nvSpPr>
          <p:spPr bwMode="auto">
            <a:xfrm>
              <a:off x="2590"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77" name="Freeform 70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8" name="Freeform 70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79" name="Freeform 70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0" name="Freeform 707"/>
            <p:cNvSpPr>
              <a:spLocks noEditPoints="1"/>
            </p:cNvSpPr>
            <p:nvPr/>
          </p:nvSpPr>
          <p:spPr bwMode="auto">
            <a:xfrm>
              <a:off x="2590"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1" name="Freeform 708"/>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2" name="Freeform 709"/>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3" name="Freeform 710"/>
            <p:cNvSpPr>
              <a:spLocks noEditPoints="1"/>
            </p:cNvSpPr>
            <p:nvPr/>
          </p:nvSpPr>
          <p:spPr bwMode="auto">
            <a:xfrm>
              <a:off x="260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4" name="Freeform 711"/>
            <p:cNvSpPr>
              <a:spLocks noEditPoints="1"/>
            </p:cNvSpPr>
            <p:nvPr/>
          </p:nvSpPr>
          <p:spPr bwMode="auto">
            <a:xfrm>
              <a:off x="259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5" name="Freeform 71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6" name="Freeform 713"/>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7" name="Freeform 71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8" name="Freeform 71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89" name="Freeform 71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0" name="Freeform 71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1" name="Freeform 71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2" name="Freeform 719"/>
            <p:cNvSpPr>
              <a:spLocks/>
            </p:cNvSpPr>
            <p:nvPr/>
          </p:nvSpPr>
          <p:spPr bwMode="auto">
            <a:xfrm>
              <a:off x="2590"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3" name="Freeform 720"/>
            <p:cNvSpPr>
              <a:spLocks/>
            </p:cNvSpPr>
            <p:nvPr/>
          </p:nvSpPr>
          <p:spPr bwMode="auto">
            <a:xfrm>
              <a:off x="2590" y="3043"/>
              <a:ext cx="12" cy="12"/>
            </a:xfrm>
            <a:custGeom>
              <a:avLst/>
              <a:gdLst>
                <a:gd name="T0" fmla="*/ 12 w 12"/>
                <a:gd name="T1" fmla="*/ 12 h 12"/>
                <a:gd name="T2" fmla="*/ 12 w 12"/>
                <a:gd name="T3" fmla="*/ 12 h 12"/>
                <a:gd name="T4" fmla="*/ 12 w 12"/>
                <a:gd name="T5" fmla="*/ 12 h 12"/>
                <a:gd name="T6" fmla="*/ 0 w 12"/>
                <a:gd name="T7" fmla="*/ 12 h 12"/>
                <a:gd name="T8" fmla="*/ 0 w 12"/>
                <a:gd name="T9" fmla="*/ 0 h 12"/>
                <a:gd name="T10" fmla="*/ 0 w 12"/>
                <a:gd name="T11" fmla="*/ 0 h 12"/>
                <a:gd name="T12" fmla="*/ 0 w 12"/>
                <a:gd name="T13" fmla="*/ 0 h 12"/>
                <a:gd name="T14" fmla="*/ 0 w 12"/>
                <a:gd name="T15" fmla="*/ 0 h 12"/>
                <a:gd name="T16" fmla="*/ 0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12 h 12"/>
                <a:gd name="T30" fmla="*/ 0 w 12"/>
                <a:gd name="T31" fmla="*/ 12 h 12"/>
                <a:gd name="T32" fmla="*/ 0 w 12"/>
                <a:gd name="T33" fmla="*/ 12 h 12"/>
                <a:gd name="T34" fmla="*/ 12 w 12"/>
                <a:gd name="T35" fmla="*/ 12 h 12"/>
                <a:gd name="T36" fmla="*/ 12 w 12"/>
                <a:gd name="T37" fmla="*/ 12 h 12"/>
                <a:gd name="T38" fmla="*/ 12 w 12"/>
                <a:gd name="T39" fmla="*/ 12 h 12"/>
                <a:gd name="T40" fmla="*/ 12 w 12"/>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2"/>
                <a:gd name="T65" fmla="*/ 12 w 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2">
                  <a:moveTo>
                    <a:pt x="12" y="12"/>
                  </a:moveTo>
                  <a:lnTo>
                    <a:pt x="12" y="12"/>
                  </a:lnTo>
                  <a:lnTo>
                    <a:pt x="0" y="12"/>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4" name="Rectangle 721"/>
            <p:cNvSpPr>
              <a:spLocks noChangeArrowheads="1"/>
            </p:cNvSpPr>
            <p:nvPr/>
          </p:nvSpPr>
          <p:spPr bwMode="auto">
            <a:xfrm>
              <a:off x="260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895" name="Freeform 722"/>
            <p:cNvSpPr>
              <a:spLocks noEditPoints="1"/>
            </p:cNvSpPr>
            <p:nvPr/>
          </p:nvSpPr>
          <p:spPr bwMode="auto">
            <a:xfrm>
              <a:off x="2590" y="3055"/>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6" name="Freeform 723"/>
            <p:cNvSpPr>
              <a:spLocks noEditPoints="1"/>
            </p:cNvSpPr>
            <p:nvPr/>
          </p:nvSpPr>
          <p:spPr bwMode="auto">
            <a:xfrm>
              <a:off x="2590"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7" name="Freeform 724"/>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8" name="Freeform 725"/>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899" name="Freeform 726"/>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0" name="Freeform 727"/>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1" name="Freeform 728"/>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2" name="Freeform 729"/>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3" name="Freeform 730"/>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4" name="Freeform 731"/>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5" name="Freeform 732"/>
            <p:cNvSpPr>
              <a:spLocks noEditPoints="1"/>
            </p:cNvSpPr>
            <p:nvPr/>
          </p:nvSpPr>
          <p:spPr bwMode="auto">
            <a:xfrm>
              <a:off x="259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6" name="Freeform 733"/>
            <p:cNvSpPr>
              <a:spLocks noEditPoints="1"/>
            </p:cNvSpPr>
            <p:nvPr/>
          </p:nvSpPr>
          <p:spPr bwMode="auto">
            <a:xfrm>
              <a:off x="259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7" name="Freeform 734"/>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8" name="Freeform 735"/>
            <p:cNvSpPr>
              <a:spLocks noEditPoints="1"/>
            </p:cNvSpPr>
            <p:nvPr/>
          </p:nvSpPr>
          <p:spPr bwMode="auto">
            <a:xfrm>
              <a:off x="259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09" name="Freeform 736"/>
            <p:cNvSpPr>
              <a:spLocks noEditPoints="1"/>
            </p:cNvSpPr>
            <p:nvPr/>
          </p:nvSpPr>
          <p:spPr bwMode="auto">
            <a:xfrm>
              <a:off x="259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0" name="Freeform 737"/>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1" name="Freeform 738"/>
            <p:cNvSpPr>
              <a:spLocks noEditPoints="1"/>
            </p:cNvSpPr>
            <p:nvPr/>
          </p:nvSpPr>
          <p:spPr bwMode="auto">
            <a:xfrm>
              <a:off x="260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2" name="Freeform 739"/>
            <p:cNvSpPr>
              <a:spLocks/>
            </p:cNvSpPr>
            <p:nvPr/>
          </p:nvSpPr>
          <p:spPr bwMode="auto">
            <a:xfrm>
              <a:off x="2602"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3" name="Freeform 740"/>
            <p:cNvSpPr>
              <a:spLocks/>
            </p:cNvSpPr>
            <p:nvPr/>
          </p:nvSpPr>
          <p:spPr bwMode="auto">
            <a:xfrm>
              <a:off x="2626" y="3043"/>
              <a:ext cx="12" cy="12"/>
            </a:xfrm>
            <a:custGeom>
              <a:avLst/>
              <a:gdLst>
                <a:gd name="T0" fmla="*/ 0 w 12"/>
                <a:gd name="T1" fmla="*/ 12 h 12"/>
                <a:gd name="T2" fmla="*/ 0 w 12"/>
                <a:gd name="T3" fmla="*/ 12 h 12"/>
                <a:gd name="T4" fmla="*/ 0 w 12"/>
                <a:gd name="T5" fmla="*/ 12 h 12"/>
                <a:gd name="T6" fmla="*/ 0 w 12"/>
                <a:gd name="T7" fmla="*/ 12 h 12"/>
                <a:gd name="T8" fmla="*/ 0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0" y="12"/>
                  </a:moveTo>
                  <a:lnTo>
                    <a:pt x="0" y="12"/>
                  </a:lnTo>
                  <a:lnTo>
                    <a:pt x="0" y="0"/>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4" name="Rectangle 741"/>
            <p:cNvSpPr>
              <a:spLocks noChangeArrowheads="1"/>
            </p:cNvSpPr>
            <p:nvPr/>
          </p:nvSpPr>
          <p:spPr bwMode="auto">
            <a:xfrm>
              <a:off x="262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915" name="Freeform 742"/>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6" name="Freeform 743"/>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7" name="Freeform 744"/>
            <p:cNvSpPr>
              <a:spLocks noEditPoints="1"/>
            </p:cNvSpPr>
            <p:nvPr/>
          </p:nvSpPr>
          <p:spPr bwMode="auto">
            <a:xfrm>
              <a:off x="262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8" name="Freeform 745"/>
            <p:cNvSpPr>
              <a:spLocks noEditPoints="1"/>
            </p:cNvSpPr>
            <p:nvPr/>
          </p:nvSpPr>
          <p:spPr bwMode="auto">
            <a:xfrm>
              <a:off x="2626"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19" name="Freeform 746"/>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0" name="Freeform 747"/>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1" name="Freeform 748"/>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2" name="Freeform 749"/>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3" name="Freeform 750"/>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4" name="Freeform 75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5" name="Freeform 75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6" name="Freeform 75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7" name="Freeform 75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8" name="Freeform 75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29" name="Freeform 75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0" name="Freeform 75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1" name="Freeform 75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2" name="Freeform 75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3" name="Freeform 76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4" name="Freeform 76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5" name="Freeform 76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6" name="Freeform 76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7" name="Freeform 764"/>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8" name="Freeform 765"/>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39" name="Freeform 766"/>
            <p:cNvSpPr>
              <a:spLocks/>
            </p:cNvSpPr>
            <p:nvPr/>
          </p:nvSpPr>
          <p:spPr bwMode="auto">
            <a:xfrm>
              <a:off x="2626"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0" name="Freeform 767"/>
            <p:cNvSpPr>
              <a:spLocks/>
            </p:cNvSpPr>
            <p:nvPr/>
          </p:nvSpPr>
          <p:spPr bwMode="auto">
            <a:xfrm>
              <a:off x="2626" y="3043"/>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12 h 12"/>
                <a:gd name="T12" fmla="*/ 0 w 12"/>
                <a:gd name="T13" fmla="*/ 12 h 12"/>
                <a:gd name="T14" fmla="*/ 0 w 12"/>
                <a:gd name="T15" fmla="*/ 12 h 12"/>
                <a:gd name="T16" fmla="*/ 0 w 12"/>
                <a:gd name="T17" fmla="*/ 12 h 12"/>
                <a:gd name="T18" fmla="*/ 0 w 12"/>
                <a:gd name="T19" fmla="*/ 12 h 12"/>
                <a:gd name="T20" fmla="*/ 0 w 12"/>
                <a:gd name="T21" fmla="*/ 12 h 12"/>
                <a:gd name="T22" fmla="*/ 0 w 12"/>
                <a:gd name="T23" fmla="*/ 12 h 12"/>
                <a:gd name="T24" fmla="*/ 0 w 12"/>
                <a:gd name="T25" fmla="*/ 12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2"/>
                <a:gd name="T59" fmla="*/ 12 w 1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2">
                  <a:moveTo>
                    <a:pt x="0" y="0"/>
                  </a:moveTo>
                  <a:lnTo>
                    <a:pt x="0" y="0"/>
                  </a:lnTo>
                  <a:lnTo>
                    <a:pt x="0"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1" name="Rectangle 768"/>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942" name="Freeform 76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3" name="Freeform 77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4" name="Freeform 771"/>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5" name="Freeform 772"/>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6" name="Freeform 773"/>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7" name="Freeform 774"/>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8" name="Freeform 775"/>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49" name="Freeform 776"/>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0" name="Freeform 777"/>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1" name="Freeform 778"/>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2" name="Freeform 779"/>
            <p:cNvSpPr>
              <a:spLocks noEditPoints="1"/>
            </p:cNvSpPr>
            <p:nvPr/>
          </p:nvSpPr>
          <p:spPr bwMode="auto">
            <a:xfrm>
              <a:off x="2626" y="3043"/>
              <a:ext cx="12" cy="12"/>
            </a:xfrm>
            <a:custGeom>
              <a:avLst/>
              <a:gdLst>
                <a:gd name="T0" fmla="*/ 0 w 12"/>
                <a:gd name="T1" fmla="*/ 12 h 12"/>
                <a:gd name="T2" fmla="*/ 12 w 12"/>
                <a:gd name="T3" fmla="*/ 0 h 12"/>
                <a:gd name="T4" fmla="*/ 0 w 12"/>
                <a:gd name="T5" fmla="*/ 12 h 12"/>
                <a:gd name="T6" fmla="*/ 0 w 12"/>
                <a:gd name="T7" fmla="*/ 12 h 12"/>
                <a:gd name="T8" fmla="*/ 0 w 12"/>
                <a:gd name="T9" fmla="*/ 12 h 12"/>
                <a:gd name="T10" fmla="*/ 0 w 12"/>
                <a:gd name="T11" fmla="*/ 12 h 12"/>
                <a:gd name="T12" fmla="*/ 0 w 12"/>
                <a:gd name="T13" fmla="*/ 12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0" y="12"/>
                  </a:moveTo>
                  <a:lnTo>
                    <a:pt x="12"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3" name="Freeform 780"/>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4" name="Freeform 781"/>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5" name="Freeform 782"/>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6" name="Freeform 783"/>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7" name="Freeform 784"/>
            <p:cNvSpPr>
              <a:spLocks/>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8" name="Freeform 785"/>
            <p:cNvSpPr>
              <a:spLocks/>
            </p:cNvSpPr>
            <p:nvPr/>
          </p:nvSpPr>
          <p:spPr bwMode="auto">
            <a:xfrm>
              <a:off x="2626"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
                <a:gd name="T56" fmla="*/ 12 w 12"/>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59" name="Rectangle 786"/>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960" name="Freeform 78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1" name="Freeform 78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2" name="Freeform 78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3" name="Freeform 79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4" name="Freeform 79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5" name="Freeform 792"/>
            <p:cNvSpPr>
              <a:spLocks noEditPoints="1"/>
            </p:cNvSpPr>
            <p:nvPr/>
          </p:nvSpPr>
          <p:spPr bwMode="auto">
            <a:xfrm>
              <a:off x="2626"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6" name="Freeform 793"/>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7" name="Freeform 794"/>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8" name="Freeform 795"/>
            <p:cNvSpPr>
              <a:spLocks noEditPoints="1"/>
            </p:cNvSpPr>
            <p:nvPr/>
          </p:nvSpPr>
          <p:spPr bwMode="auto">
            <a:xfrm>
              <a:off x="2638"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69" name="Freeform 796"/>
            <p:cNvSpPr>
              <a:spLocks noEditPoints="1"/>
            </p:cNvSpPr>
            <p:nvPr/>
          </p:nvSpPr>
          <p:spPr bwMode="auto">
            <a:xfrm>
              <a:off x="2626"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0" name="Freeform 79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1" name="Freeform 79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2" name="Freeform 79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3" name="Freeform 80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4" name="Freeform 801"/>
            <p:cNvSpPr>
              <a:spLocks/>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5" name="Freeform 802"/>
            <p:cNvSpPr>
              <a:spLocks/>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1"/>
                <a:gd name="T56" fmla="*/ 1 w 1"/>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6" name="Rectangle 803"/>
            <p:cNvSpPr>
              <a:spLocks noChangeArrowheads="1"/>
            </p:cNvSpPr>
            <p:nvPr/>
          </p:nvSpPr>
          <p:spPr bwMode="auto">
            <a:xfrm>
              <a:off x="262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977" name="Freeform 80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8" name="Freeform 80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79" name="Freeform 80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0" name="Freeform 80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1" name="Freeform 808"/>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2" name="Freeform 809"/>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3" name="Freeform 810"/>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4" name="Freeform 811"/>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5" name="Freeform 812"/>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6" name="Freeform 81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7" name="Freeform 81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8" name="Freeform 81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89" name="Freeform 81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990" name="Freeform 817"/>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5" name="Group 818"/>
          <p:cNvGrpSpPr>
            <a:grpSpLocks/>
          </p:cNvGrpSpPr>
          <p:nvPr/>
        </p:nvGrpSpPr>
        <p:grpSpPr bwMode="auto">
          <a:xfrm>
            <a:off x="4168775" y="5135563"/>
            <a:ext cx="115888" cy="20637"/>
            <a:chOff x="2626" y="3043"/>
            <a:chExt cx="73" cy="13"/>
          </a:xfrm>
        </p:grpSpPr>
        <p:sp>
          <p:nvSpPr>
            <p:cNvPr id="22591" name="Freeform 819"/>
            <p:cNvSpPr>
              <a:spLocks/>
            </p:cNvSpPr>
            <p:nvPr/>
          </p:nvSpPr>
          <p:spPr bwMode="auto">
            <a:xfrm>
              <a:off x="262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2" name="Freeform 820"/>
            <p:cNvSpPr>
              <a:spLocks/>
            </p:cNvSpPr>
            <p:nvPr/>
          </p:nvSpPr>
          <p:spPr bwMode="auto">
            <a:xfrm>
              <a:off x="2626" y="3043"/>
              <a:ext cx="1" cy="12"/>
            </a:xfrm>
            <a:custGeom>
              <a:avLst/>
              <a:gdLst>
                <a:gd name="T0" fmla="*/ 0 w 1"/>
                <a:gd name="T1" fmla="*/ 12 h 12"/>
                <a:gd name="T2" fmla="*/ 0 w 1"/>
                <a:gd name="T3" fmla="*/ 12 h 12"/>
                <a:gd name="T4" fmla="*/ 0 w 1"/>
                <a:gd name="T5" fmla="*/ 12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12 h 12"/>
                <a:gd name="T22" fmla="*/ 0 w 1"/>
                <a:gd name="T23" fmla="*/ 12 h 12"/>
                <a:gd name="T24" fmla="*/ 0 w 1"/>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2"/>
                <a:gd name="T41" fmla="*/ 1 w 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3" name="Rectangle 821"/>
            <p:cNvSpPr>
              <a:spLocks noChangeArrowheads="1"/>
            </p:cNvSpPr>
            <p:nvPr/>
          </p:nvSpPr>
          <p:spPr bwMode="auto">
            <a:xfrm>
              <a:off x="262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594" name="Freeform 822"/>
            <p:cNvSpPr>
              <a:spLocks noEditPoints="1"/>
            </p:cNvSpPr>
            <p:nvPr/>
          </p:nvSpPr>
          <p:spPr bwMode="auto">
            <a:xfrm>
              <a:off x="262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5" name="Freeform 823"/>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6" name="Freeform 824"/>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7" name="Freeform 825"/>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8" name="Freeform 826"/>
            <p:cNvSpPr>
              <a:spLocks noEditPoints="1"/>
            </p:cNvSpPr>
            <p:nvPr/>
          </p:nvSpPr>
          <p:spPr bwMode="auto">
            <a:xfrm>
              <a:off x="262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9" name="Freeform 827"/>
            <p:cNvSpPr>
              <a:spLocks noEditPoints="1"/>
            </p:cNvSpPr>
            <p:nvPr/>
          </p:nvSpPr>
          <p:spPr bwMode="auto">
            <a:xfrm>
              <a:off x="262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0" name="Freeform 828"/>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1" name="Freeform 829"/>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2" name="Freeform 830"/>
            <p:cNvSpPr>
              <a:spLocks noEditPoints="1"/>
            </p:cNvSpPr>
            <p:nvPr/>
          </p:nvSpPr>
          <p:spPr bwMode="auto">
            <a:xfrm>
              <a:off x="262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3" name="Freeform 831"/>
            <p:cNvSpPr>
              <a:spLocks/>
            </p:cNvSpPr>
            <p:nvPr/>
          </p:nvSpPr>
          <p:spPr bwMode="auto">
            <a:xfrm>
              <a:off x="2626"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4" name="Freeform 832"/>
            <p:cNvSpPr>
              <a:spLocks/>
            </p:cNvSpPr>
            <p:nvPr/>
          </p:nvSpPr>
          <p:spPr bwMode="auto">
            <a:xfrm>
              <a:off x="2650" y="3043"/>
              <a:ext cx="12" cy="12"/>
            </a:xfrm>
            <a:custGeom>
              <a:avLst/>
              <a:gdLst>
                <a:gd name="T0" fmla="*/ 12 w 12"/>
                <a:gd name="T1" fmla="*/ 12 h 12"/>
                <a:gd name="T2" fmla="*/ 12 w 12"/>
                <a:gd name="T3" fmla="*/ 12 h 12"/>
                <a:gd name="T4" fmla="*/ 12 w 12"/>
                <a:gd name="T5" fmla="*/ 12 h 12"/>
                <a:gd name="T6" fmla="*/ 12 w 12"/>
                <a:gd name="T7" fmla="*/ 12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5" name="Rectangle 833"/>
            <p:cNvSpPr>
              <a:spLocks noChangeArrowheads="1"/>
            </p:cNvSpPr>
            <p:nvPr/>
          </p:nvSpPr>
          <p:spPr bwMode="auto">
            <a:xfrm>
              <a:off x="2662"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606" name="Freeform 834"/>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7" name="Freeform 835"/>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8" name="Freeform 836"/>
            <p:cNvSpPr>
              <a:spLocks noEditPoints="1"/>
            </p:cNvSpPr>
            <p:nvPr/>
          </p:nvSpPr>
          <p:spPr bwMode="auto">
            <a:xfrm>
              <a:off x="266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09" name="Freeform 83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0" name="Freeform 838"/>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1" name="Freeform 83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2" name="Freeform 84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3" name="Freeform 84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4" name="Freeform 84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5" name="Freeform 84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6" name="Freeform 84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7" name="Freeform 84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8" name="Freeform 846"/>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19" name="Freeform 84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0" name="Freeform 848"/>
            <p:cNvSpPr>
              <a:spLocks noEditPoints="1"/>
            </p:cNvSpPr>
            <p:nvPr/>
          </p:nvSpPr>
          <p:spPr bwMode="auto">
            <a:xfrm>
              <a:off x="265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1" name="Freeform 84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2" name="Freeform 85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3" name="Freeform 851"/>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4" name="Freeform 852"/>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5" name="Freeform 853"/>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6" name="Freeform 854"/>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7" name="Freeform 855"/>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8" name="Freeform 85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29" name="Freeform 857"/>
            <p:cNvSpPr>
              <a:spLocks noEditPoints="1"/>
            </p:cNvSpPr>
            <p:nvPr/>
          </p:nvSpPr>
          <p:spPr bwMode="auto">
            <a:xfrm>
              <a:off x="265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0" name="Freeform 858"/>
            <p:cNvSpPr>
              <a:spLocks noEditPoints="1"/>
            </p:cNvSpPr>
            <p:nvPr/>
          </p:nvSpPr>
          <p:spPr bwMode="auto">
            <a:xfrm>
              <a:off x="265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1" name="Freeform 859"/>
            <p:cNvSpPr>
              <a:spLocks/>
            </p:cNvSpPr>
            <p:nvPr/>
          </p:nvSpPr>
          <p:spPr bwMode="auto">
            <a:xfrm>
              <a:off x="2662"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2" name="Freeform 860"/>
            <p:cNvSpPr>
              <a:spLocks/>
            </p:cNvSpPr>
            <p:nvPr/>
          </p:nvSpPr>
          <p:spPr bwMode="auto">
            <a:xfrm>
              <a:off x="2662" y="304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12 h 12"/>
                <a:gd name="T12" fmla="*/ 0 w 1"/>
                <a:gd name="T13" fmla="*/ 12 h 12"/>
                <a:gd name="T14" fmla="*/ 0 w 1"/>
                <a:gd name="T15" fmla="*/ 12 h 12"/>
                <a:gd name="T16" fmla="*/ 0 w 1"/>
                <a:gd name="T17" fmla="*/ 12 h 12"/>
                <a:gd name="T18" fmla="*/ 0 w 1"/>
                <a:gd name="T19" fmla="*/ 12 h 12"/>
                <a:gd name="T20" fmla="*/ 0 w 1"/>
                <a:gd name="T21" fmla="*/ 12 h 12"/>
                <a:gd name="T22" fmla="*/ 0 w 1"/>
                <a:gd name="T23" fmla="*/ 12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12"/>
                <a:gd name="T56" fmla="*/ 1 w 1"/>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3" name="Rectangle 861"/>
            <p:cNvSpPr>
              <a:spLocks noChangeArrowheads="1"/>
            </p:cNvSpPr>
            <p:nvPr/>
          </p:nvSpPr>
          <p:spPr bwMode="auto">
            <a:xfrm>
              <a:off x="266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634" name="Freeform 86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5" name="Freeform 86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6" name="Freeform 864"/>
            <p:cNvSpPr>
              <a:spLocks noEditPoints="1"/>
            </p:cNvSpPr>
            <p:nvPr/>
          </p:nvSpPr>
          <p:spPr bwMode="auto">
            <a:xfrm>
              <a:off x="2662"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7" name="Freeform 865"/>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8" name="Freeform 866"/>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39" name="Freeform 867"/>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0" name="Freeform 868"/>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1" name="Freeform 869"/>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2" name="Freeform 870"/>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3" name="Freeform 871"/>
            <p:cNvSpPr>
              <a:spLocks noEditPoints="1"/>
            </p:cNvSpPr>
            <p:nvPr/>
          </p:nvSpPr>
          <p:spPr bwMode="auto">
            <a:xfrm>
              <a:off x="2662"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4" name="Freeform 87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5" name="Freeform 87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6" name="Freeform 87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7" name="Freeform 87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8" name="Freeform 876"/>
            <p:cNvSpPr>
              <a:spLocks/>
            </p:cNvSpPr>
            <p:nvPr/>
          </p:nvSpPr>
          <p:spPr bwMode="auto">
            <a:xfrm>
              <a:off x="2662"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49" name="Freeform 877"/>
            <p:cNvSpPr>
              <a:spLocks/>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
                <a:gd name="T58" fmla="*/ 0 h 1"/>
                <a:gd name="T59" fmla="*/ 1 w 1"/>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0" name="Rectangle 878"/>
            <p:cNvSpPr>
              <a:spLocks noChangeArrowheads="1"/>
            </p:cNvSpPr>
            <p:nvPr/>
          </p:nvSpPr>
          <p:spPr bwMode="auto">
            <a:xfrm>
              <a:off x="2662"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651" name="Freeform 87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2" name="Freeform 88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3" name="Freeform 88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4" name="Freeform 88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5" name="Freeform 88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6" name="Freeform 884"/>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7" name="Freeform 885"/>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8" name="Freeform 886"/>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59" name="Freeform 887"/>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0" name="Freeform 888"/>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1" name="Freeform 889"/>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2" name="Freeform 890"/>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3" name="Freeform 891"/>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4" name="Freeform 89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5" name="Freeform 893"/>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6" name="Freeform 894"/>
            <p:cNvSpPr>
              <a:spLocks/>
            </p:cNvSpPr>
            <p:nvPr/>
          </p:nvSpPr>
          <p:spPr bwMode="auto">
            <a:xfrm>
              <a:off x="2662"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7" name="Freeform 895"/>
            <p:cNvSpPr>
              <a:spLocks/>
            </p:cNvSpPr>
            <p:nvPr/>
          </p:nvSpPr>
          <p:spPr bwMode="auto">
            <a:xfrm>
              <a:off x="2650" y="3043"/>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12 w 12"/>
                <a:gd name="T15" fmla="*/ 0 h 1"/>
                <a:gd name="T16" fmla="*/ 12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68" name="Rectangle 896"/>
            <p:cNvSpPr>
              <a:spLocks noChangeArrowheads="1"/>
            </p:cNvSpPr>
            <p:nvPr/>
          </p:nvSpPr>
          <p:spPr bwMode="auto">
            <a:xfrm>
              <a:off x="2650"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669" name="Freeform 89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0" name="Freeform 89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1" name="Freeform 89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2" name="Freeform 90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3" name="Freeform 901"/>
            <p:cNvSpPr>
              <a:spLocks noEditPoints="1"/>
            </p:cNvSpPr>
            <p:nvPr/>
          </p:nvSpPr>
          <p:spPr bwMode="auto">
            <a:xfrm>
              <a:off x="2650"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4" name="Freeform 902"/>
            <p:cNvSpPr>
              <a:spLocks noEditPoints="1"/>
            </p:cNvSpPr>
            <p:nvPr/>
          </p:nvSpPr>
          <p:spPr bwMode="auto">
            <a:xfrm>
              <a:off x="2662"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5" name="Freeform 903"/>
            <p:cNvSpPr>
              <a:spLocks noEditPoints="1"/>
            </p:cNvSpPr>
            <p:nvPr/>
          </p:nvSpPr>
          <p:spPr bwMode="auto">
            <a:xfrm>
              <a:off x="2650"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6" name="Freeform 904"/>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7" name="Freeform 905"/>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8" name="Freeform 90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79" name="Freeform 90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0" name="Freeform 90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1" name="Freeform 90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2" name="Freeform 910"/>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3" name="Freeform 911"/>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4" name="Freeform 912"/>
            <p:cNvSpPr>
              <a:spLocks/>
            </p:cNvSpPr>
            <p:nvPr/>
          </p:nvSpPr>
          <p:spPr bwMode="auto">
            <a:xfrm>
              <a:off x="2650"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5" name="Freeform 913"/>
            <p:cNvSpPr>
              <a:spLocks/>
            </p:cNvSpPr>
            <p:nvPr/>
          </p:nvSpPr>
          <p:spPr bwMode="auto">
            <a:xfrm>
              <a:off x="2650" y="3043"/>
              <a:ext cx="12" cy="12"/>
            </a:xfrm>
            <a:custGeom>
              <a:avLst/>
              <a:gdLst>
                <a:gd name="T0" fmla="*/ 12 w 12"/>
                <a:gd name="T1" fmla="*/ 12 h 12"/>
                <a:gd name="T2" fmla="*/ 12 w 12"/>
                <a:gd name="T3" fmla="*/ 12 h 12"/>
                <a:gd name="T4" fmla="*/ 0 w 12"/>
                <a:gd name="T5" fmla="*/ 12 h 12"/>
                <a:gd name="T6" fmla="*/ 0 w 12"/>
                <a:gd name="T7" fmla="*/ 0 h 12"/>
                <a:gd name="T8" fmla="*/ 0 w 12"/>
                <a:gd name="T9" fmla="*/ 0 h 12"/>
                <a:gd name="T10" fmla="*/ 0 w 12"/>
                <a:gd name="T11" fmla="*/ 0 h 12"/>
                <a:gd name="T12" fmla="*/ 0 w 12"/>
                <a:gd name="T13" fmla="*/ 0 h 12"/>
                <a:gd name="T14" fmla="*/ 0 w 12"/>
                <a:gd name="T15" fmla="*/ 0 h 12"/>
                <a:gd name="T16" fmla="*/ 0 w 12"/>
                <a:gd name="T17" fmla="*/ 12 h 12"/>
                <a:gd name="T18" fmla="*/ 0 w 12"/>
                <a:gd name="T19" fmla="*/ 12 h 12"/>
                <a:gd name="T20" fmla="*/ 12 w 12"/>
                <a:gd name="T21" fmla="*/ 12 h 12"/>
                <a:gd name="T22" fmla="*/ 12 w 12"/>
                <a:gd name="T23" fmla="*/ 12 h 12"/>
                <a:gd name="T24" fmla="*/ 12 w 12"/>
                <a:gd name="T25" fmla="*/ 12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2"/>
                <a:gd name="T41" fmla="*/ 12 w 12"/>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2">
                  <a:moveTo>
                    <a:pt x="12" y="12"/>
                  </a:moveTo>
                  <a:lnTo>
                    <a:pt x="12" y="12"/>
                  </a:lnTo>
                  <a:lnTo>
                    <a:pt x="0" y="12"/>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6" name="Freeform 914"/>
            <p:cNvSpPr>
              <a:spLocks/>
            </p:cNvSpPr>
            <p:nvPr/>
          </p:nvSpPr>
          <p:spPr bwMode="auto">
            <a:xfrm>
              <a:off x="2650" y="3055"/>
              <a:ext cx="12" cy="1"/>
            </a:xfrm>
            <a:custGeom>
              <a:avLst/>
              <a:gdLst>
                <a:gd name="T0" fmla="*/ 12 w 12"/>
                <a:gd name="T1" fmla="*/ 0 h 1"/>
                <a:gd name="T2" fmla="*/ 0 w 12"/>
                <a:gd name="T3" fmla="*/ 0 h 1"/>
                <a:gd name="T4" fmla="*/ 12 w 12"/>
                <a:gd name="T5" fmla="*/ 0 h 1"/>
                <a:gd name="T6" fmla="*/ 12 w 12"/>
                <a:gd name="T7" fmla="*/ 0 h 1"/>
                <a:gd name="T8" fmla="*/ 0 60000 65536"/>
                <a:gd name="T9" fmla="*/ 0 60000 65536"/>
                <a:gd name="T10" fmla="*/ 0 60000 65536"/>
                <a:gd name="T11" fmla="*/ 0 60000 65536"/>
                <a:gd name="T12" fmla="*/ 0 w 12"/>
                <a:gd name="T13" fmla="*/ 0 h 1"/>
                <a:gd name="T14" fmla="*/ 12 w 12"/>
                <a:gd name="T15" fmla="*/ 1 h 1"/>
              </a:gdLst>
              <a:ahLst/>
              <a:cxnLst>
                <a:cxn ang="T8">
                  <a:pos x="T0" y="T1"/>
                </a:cxn>
                <a:cxn ang="T9">
                  <a:pos x="T2" y="T3"/>
                </a:cxn>
                <a:cxn ang="T10">
                  <a:pos x="T4" y="T5"/>
                </a:cxn>
                <a:cxn ang="T11">
                  <a:pos x="T6" y="T7"/>
                </a:cxn>
              </a:cxnLst>
              <a:rect l="T12" t="T13" r="T14" b="T15"/>
              <a:pathLst>
                <a:path w="12" h="1">
                  <a:moveTo>
                    <a:pt x="12" y="0"/>
                  </a:move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7" name="Freeform 915"/>
            <p:cNvSpPr>
              <a:spLocks noEditPoints="1"/>
            </p:cNvSpPr>
            <p:nvPr/>
          </p:nvSpPr>
          <p:spPr bwMode="auto">
            <a:xfrm>
              <a:off x="2650"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8" name="Freeform 916"/>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89" name="Freeform 917"/>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0" name="Freeform 918"/>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1" name="Freeform 919"/>
            <p:cNvSpPr>
              <a:spLocks noEditPoints="1"/>
            </p:cNvSpPr>
            <p:nvPr/>
          </p:nvSpPr>
          <p:spPr bwMode="auto">
            <a:xfrm>
              <a:off x="2650"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2" name="Freeform 920"/>
            <p:cNvSpPr>
              <a:spLocks noEditPoints="1"/>
            </p:cNvSpPr>
            <p:nvPr/>
          </p:nvSpPr>
          <p:spPr bwMode="auto">
            <a:xfrm>
              <a:off x="2650"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3" name="Freeform 921"/>
            <p:cNvSpPr>
              <a:spLocks noEditPoints="1"/>
            </p:cNvSpPr>
            <p:nvPr/>
          </p:nvSpPr>
          <p:spPr bwMode="auto">
            <a:xfrm>
              <a:off x="2650"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4" name="Freeform 922"/>
            <p:cNvSpPr>
              <a:spLocks noEditPoints="1"/>
            </p:cNvSpPr>
            <p:nvPr/>
          </p:nvSpPr>
          <p:spPr bwMode="auto">
            <a:xfrm>
              <a:off x="2650" y="305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5" name="Freeform 923"/>
            <p:cNvSpPr>
              <a:spLocks noEditPoints="1"/>
            </p:cNvSpPr>
            <p:nvPr/>
          </p:nvSpPr>
          <p:spPr bwMode="auto">
            <a:xfrm>
              <a:off x="2662"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6" name="Freeform 924"/>
            <p:cNvSpPr>
              <a:spLocks/>
            </p:cNvSpPr>
            <p:nvPr/>
          </p:nvSpPr>
          <p:spPr bwMode="auto">
            <a:xfrm>
              <a:off x="2662"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7" name="Freeform 925"/>
            <p:cNvSpPr>
              <a:spLocks/>
            </p:cNvSpPr>
            <p:nvPr/>
          </p:nvSpPr>
          <p:spPr bwMode="auto">
            <a:xfrm>
              <a:off x="2674" y="304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0 w 12"/>
                <a:gd name="T37" fmla="*/ 0 h 12"/>
                <a:gd name="T38" fmla="*/ 0 w 12"/>
                <a:gd name="T39" fmla="*/ 0 h 12"/>
                <a:gd name="T40" fmla="*/ 0 w 12"/>
                <a:gd name="T41" fmla="*/ 0 h 12"/>
                <a:gd name="T42" fmla="*/ 12 w 12"/>
                <a:gd name="T43" fmla="*/ 0 h 12"/>
                <a:gd name="T44" fmla="*/ 12 w 12"/>
                <a:gd name="T45" fmla="*/ 0 h 12"/>
                <a:gd name="T46" fmla="*/ 12 w 12"/>
                <a:gd name="T47" fmla="*/ 0 h 12"/>
                <a:gd name="T48" fmla="*/ 12 w 12"/>
                <a:gd name="T49" fmla="*/ 12 h 12"/>
                <a:gd name="T50" fmla="*/ 12 w 12"/>
                <a:gd name="T51" fmla="*/ 12 h 12"/>
                <a:gd name="T52" fmla="*/ 12 w 12"/>
                <a:gd name="T53" fmla="*/ 12 h 12"/>
                <a:gd name="T54" fmla="*/ 12 w 12"/>
                <a:gd name="T55" fmla="*/ 12 h 12"/>
                <a:gd name="T56" fmla="*/ 12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12" y="12"/>
                  </a:moveTo>
                  <a:lnTo>
                    <a:pt x="12" y="12"/>
                  </a:lnTo>
                  <a:lnTo>
                    <a:pt x="12" y="0"/>
                  </a:lnTo>
                  <a:lnTo>
                    <a:pt x="0" y="0"/>
                  </a:lnTo>
                  <a:lnTo>
                    <a:pt x="12" y="0"/>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698" name="Rectangle 926"/>
            <p:cNvSpPr>
              <a:spLocks noChangeArrowheads="1"/>
            </p:cNvSpPr>
            <p:nvPr/>
          </p:nvSpPr>
          <p:spPr bwMode="auto">
            <a:xfrm>
              <a:off x="268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699" name="Freeform 927"/>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0" name="Freeform 92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1" name="Freeform 92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2" name="Freeform 93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3" name="Freeform 93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4" name="Freeform 93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5" name="Freeform 933"/>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6" name="Freeform 934"/>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7" name="Freeform 93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8" name="Freeform 93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09" name="Freeform 93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0" name="Freeform 93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1" name="Freeform 93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2" name="Freeform 94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3" name="Freeform 94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4" name="Freeform 94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5" name="Freeform 943"/>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6" name="Freeform 944"/>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7" name="Freeform 945"/>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8" name="Freeform 946"/>
            <p:cNvSpPr>
              <a:spLocks noEditPoints="1"/>
            </p:cNvSpPr>
            <p:nvPr/>
          </p:nvSpPr>
          <p:spPr bwMode="auto">
            <a:xfrm>
              <a:off x="2674"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19" name="Freeform 94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0" name="Freeform 94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1" name="Freeform 949"/>
            <p:cNvSpPr>
              <a:spLocks noEditPoints="1"/>
            </p:cNvSpPr>
            <p:nvPr/>
          </p:nvSpPr>
          <p:spPr bwMode="auto">
            <a:xfrm>
              <a:off x="268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2" name="Freeform 950"/>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3" name="Freeform 951"/>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4" name="Freeform 952"/>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5" name="Freeform 953"/>
            <p:cNvSpPr>
              <a:spLocks/>
            </p:cNvSpPr>
            <p:nvPr/>
          </p:nvSpPr>
          <p:spPr bwMode="auto">
            <a:xfrm>
              <a:off x="2686" y="305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6" name="Freeform 954"/>
            <p:cNvSpPr>
              <a:spLocks/>
            </p:cNvSpPr>
            <p:nvPr/>
          </p:nvSpPr>
          <p:spPr bwMode="auto">
            <a:xfrm>
              <a:off x="2686" y="3043"/>
              <a:ext cx="13" cy="12"/>
            </a:xfrm>
            <a:custGeom>
              <a:avLst/>
              <a:gdLst>
                <a:gd name="T0" fmla="*/ 0 w 13"/>
                <a:gd name="T1" fmla="*/ 0 h 12"/>
                <a:gd name="T2" fmla="*/ 0 w 13"/>
                <a:gd name="T3" fmla="*/ 0 h 12"/>
                <a:gd name="T4" fmla="*/ 0 w 13"/>
                <a:gd name="T5" fmla="*/ 0 h 12"/>
                <a:gd name="T6" fmla="*/ 0 w 13"/>
                <a:gd name="T7" fmla="*/ 0 h 12"/>
                <a:gd name="T8" fmla="*/ 0 w 13"/>
                <a:gd name="T9" fmla="*/ 12 h 12"/>
                <a:gd name="T10" fmla="*/ 0 w 13"/>
                <a:gd name="T11" fmla="*/ 12 h 12"/>
                <a:gd name="T12" fmla="*/ 0 w 13"/>
                <a:gd name="T13" fmla="*/ 12 h 12"/>
                <a:gd name="T14" fmla="*/ 0 w 13"/>
                <a:gd name="T15" fmla="*/ 12 h 12"/>
                <a:gd name="T16" fmla="*/ 0 w 13"/>
                <a:gd name="T17" fmla="*/ 12 h 12"/>
                <a:gd name="T18" fmla="*/ 0 w 13"/>
                <a:gd name="T19" fmla="*/ 0 h 12"/>
                <a:gd name="T20" fmla="*/ 13 w 13"/>
                <a:gd name="T21" fmla="*/ 0 h 12"/>
                <a:gd name="T22" fmla="*/ 0 w 13"/>
                <a:gd name="T23" fmla="*/ 0 h 12"/>
                <a:gd name="T24" fmla="*/ 0 w 13"/>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12"/>
                <a:gd name="T41" fmla="*/ 13 w 13"/>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12">
                  <a:moveTo>
                    <a:pt x="0" y="0"/>
                  </a:moveTo>
                  <a:lnTo>
                    <a:pt x="0" y="0"/>
                  </a:lnTo>
                  <a:lnTo>
                    <a:pt x="0" y="12"/>
                  </a:ln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7" name="Rectangle 955"/>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728" name="Freeform 95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29" name="Freeform 957"/>
            <p:cNvSpPr>
              <a:spLocks noEditPoints="1"/>
            </p:cNvSpPr>
            <p:nvPr/>
          </p:nvSpPr>
          <p:spPr bwMode="auto">
            <a:xfrm>
              <a:off x="2686" y="304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0" name="Freeform 958"/>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1" name="Freeform 959"/>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2" name="Freeform 960"/>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3" name="Freeform 961"/>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4" name="Freeform 962"/>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5" name="Freeform 963"/>
            <p:cNvSpPr>
              <a:spLocks noEditPoints="1"/>
            </p:cNvSpPr>
            <p:nvPr/>
          </p:nvSpPr>
          <p:spPr bwMode="auto">
            <a:xfrm>
              <a:off x="2686" y="3043"/>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6" name="Freeform 964"/>
            <p:cNvSpPr>
              <a:spLocks noEditPoints="1"/>
            </p:cNvSpPr>
            <p:nvPr/>
          </p:nvSpPr>
          <p:spPr bwMode="auto">
            <a:xfrm>
              <a:off x="2686" y="3043"/>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7" name="Freeform 965"/>
            <p:cNvSpPr>
              <a:spLocks/>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8" name="Freeform 966"/>
            <p:cNvSpPr>
              <a:spLocks/>
            </p:cNvSpPr>
            <p:nvPr/>
          </p:nvSpPr>
          <p:spPr bwMode="auto">
            <a:xfrm>
              <a:off x="2686" y="3043"/>
              <a:ext cx="13" cy="1"/>
            </a:xfrm>
            <a:custGeom>
              <a:avLst/>
              <a:gdLst>
                <a:gd name="T0" fmla="*/ 0 w 13"/>
                <a:gd name="T1" fmla="*/ 0 h 1"/>
                <a:gd name="T2" fmla="*/ 0 w 13"/>
                <a:gd name="T3" fmla="*/ 0 h 1"/>
                <a:gd name="T4" fmla="*/ 0 w 13"/>
                <a:gd name="T5" fmla="*/ 0 h 1"/>
                <a:gd name="T6" fmla="*/ 0 w 13"/>
                <a:gd name="T7" fmla="*/ 0 h 1"/>
                <a:gd name="T8" fmla="*/ 0 w 13"/>
                <a:gd name="T9" fmla="*/ 0 h 1"/>
                <a:gd name="T10" fmla="*/ 0 w 13"/>
                <a:gd name="T11" fmla="*/ 0 h 1"/>
                <a:gd name="T12" fmla="*/ 0 w 13"/>
                <a:gd name="T13" fmla="*/ 0 h 1"/>
                <a:gd name="T14" fmla="*/ 0 w 13"/>
                <a:gd name="T15" fmla="*/ 0 h 1"/>
                <a:gd name="T16" fmla="*/ 13 w 13"/>
                <a:gd name="T17" fmla="*/ 0 h 1"/>
                <a:gd name="T18" fmla="*/ 0 w 13"/>
                <a:gd name="T19" fmla="*/ 0 h 1"/>
                <a:gd name="T20" fmla="*/ 0 w 13"/>
                <a:gd name="T21" fmla="*/ 0 h 1"/>
                <a:gd name="T22" fmla="*/ 0 w 13"/>
                <a:gd name="T23" fmla="*/ 0 h 1"/>
                <a:gd name="T24" fmla="*/ 0 w 13"/>
                <a:gd name="T25" fmla="*/ 0 h 1"/>
                <a:gd name="T26" fmla="*/ 0 w 13"/>
                <a:gd name="T27" fmla="*/ 0 h 1"/>
                <a:gd name="T28" fmla="*/ 0 w 13"/>
                <a:gd name="T29" fmla="*/ 0 h 1"/>
                <a:gd name="T30" fmla="*/ 0 w 13"/>
                <a:gd name="T31" fmla="*/ 0 h 1"/>
                <a:gd name="T32" fmla="*/ 0 w 13"/>
                <a:gd name="T33" fmla="*/ 0 h 1"/>
                <a:gd name="T34" fmla="*/ 0 w 13"/>
                <a:gd name="T35" fmla="*/ 0 h 1"/>
                <a:gd name="T36" fmla="*/ 0 w 13"/>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3"/>
                <a:gd name="T58" fmla="*/ 0 h 1"/>
                <a:gd name="T59" fmla="*/ 13 w 13"/>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3" h="1">
                  <a:moveTo>
                    <a:pt x="0" y="0"/>
                  </a:moveTo>
                  <a:lnTo>
                    <a:pt x="0" y="0"/>
                  </a:lnTo>
                  <a:lnTo>
                    <a:pt x="1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39" name="Rectangle 967"/>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740" name="Freeform 96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1" name="Freeform 96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2" name="Freeform 97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3" name="Freeform 97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4" name="Freeform 97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5" name="Freeform 973"/>
            <p:cNvSpPr>
              <a:spLocks noEditPoints="1"/>
            </p:cNvSpPr>
            <p:nvPr/>
          </p:nvSpPr>
          <p:spPr bwMode="auto">
            <a:xfrm>
              <a:off x="2686" y="3043"/>
              <a:ext cx="13" cy="1"/>
            </a:xfrm>
            <a:custGeom>
              <a:avLst/>
              <a:gdLst>
                <a:gd name="T0" fmla="*/ 0 w 13"/>
                <a:gd name="T1" fmla="*/ 0 h 1"/>
                <a:gd name="T2" fmla="*/ 13 w 13"/>
                <a:gd name="T3" fmla="*/ 0 h 1"/>
                <a:gd name="T4" fmla="*/ 0 w 13"/>
                <a:gd name="T5" fmla="*/ 0 h 1"/>
                <a:gd name="T6" fmla="*/ 0 w 13"/>
                <a:gd name="T7" fmla="*/ 0 h 1"/>
                <a:gd name="T8" fmla="*/ 0 w 13"/>
                <a:gd name="T9" fmla="*/ 0 h 1"/>
                <a:gd name="T10" fmla="*/ 0 w 13"/>
                <a:gd name="T11" fmla="*/ 0 h 1"/>
                <a:gd name="T12" fmla="*/ 0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0" y="0"/>
                  </a:moveTo>
                  <a:lnTo>
                    <a:pt x="13"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6" name="Freeform 974"/>
            <p:cNvSpPr>
              <a:spLocks noEditPoints="1"/>
            </p:cNvSpPr>
            <p:nvPr/>
          </p:nvSpPr>
          <p:spPr bwMode="auto">
            <a:xfrm>
              <a:off x="2686" y="3043"/>
              <a:ext cx="13" cy="1"/>
            </a:xfrm>
            <a:custGeom>
              <a:avLst/>
              <a:gdLst>
                <a:gd name="T0" fmla="*/ 13 w 13"/>
                <a:gd name="T1" fmla="*/ 0 h 1"/>
                <a:gd name="T2" fmla="*/ 0 w 13"/>
                <a:gd name="T3" fmla="*/ 0 h 1"/>
                <a:gd name="T4" fmla="*/ 13 w 13"/>
                <a:gd name="T5" fmla="*/ 0 h 1"/>
                <a:gd name="T6" fmla="*/ 13 w 13"/>
                <a:gd name="T7" fmla="*/ 0 h 1"/>
                <a:gd name="T8" fmla="*/ 13 w 13"/>
                <a:gd name="T9" fmla="*/ 0 h 1"/>
                <a:gd name="T10" fmla="*/ 13 w 13"/>
                <a:gd name="T11" fmla="*/ 0 h 1"/>
                <a:gd name="T12" fmla="*/ 13 w 13"/>
                <a:gd name="T13" fmla="*/ 0 h 1"/>
                <a:gd name="T14" fmla="*/ 0 60000 65536"/>
                <a:gd name="T15" fmla="*/ 0 60000 65536"/>
                <a:gd name="T16" fmla="*/ 0 60000 65536"/>
                <a:gd name="T17" fmla="*/ 0 60000 65536"/>
                <a:gd name="T18" fmla="*/ 0 60000 65536"/>
                <a:gd name="T19" fmla="*/ 0 60000 65536"/>
                <a:gd name="T20" fmla="*/ 0 60000 65536"/>
                <a:gd name="T21" fmla="*/ 0 w 13"/>
                <a:gd name="T22" fmla="*/ 0 h 1"/>
                <a:gd name="T23" fmla="*/ 13 w 13"/>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
                  <a:moveTo>
                    <a:pt x="13" y="0"/>
                  </a:moveTo>
                  <a:lnTo>
                    <a:pt x="0" y="0"/>
                  </a:lnTo>
                  <a:lnTo>
                    <a:pt x="13" y="0"/>
                  </a:lnTo>
                  <a:close/>
                  <a:moveTo>
                    <a:pt x="13" y="0"/>
                  </a:move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7" name="Freeform 97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8" name="Freeform 97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49" name="Freeform 97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0" name="Freeform 97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1" name="Freeform 97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2" name="Freeform 98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3" name="Freeform 98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4" name="Freeform 98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5" name="Freeform 983"/>
            <p:cNvSpPr>
              <a:spLocks/>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6" name="Freeform 984"/>
            <p:cNvSpPr>
              <a:spLocks/>
            </p:cNvSpPr>
            <p:nvPr/>
          </p:nvSpPr>
          <p:spPr bwMode="auto">
            <a:xfrm>
              <a:off x="2674" y="3043"/>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0 w 12"/>
                <a:gd name="T33" fmla="*/ 0 h 1"/>
                <a:gd name="T34" fmla="*/ 0 w 12"/>
                <a:gd name="T35" fmla="*/ 0 h 1"/>
                <a:gd name="T36" fmla="*/ 12 w 12"/>
                <a:gd name="T37" fmla="*/ 0 h 1"/>
                <a:gd name="T38" fmla="*/ 12 w 12"/>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
                <a:gd name="T62" fmla="*/ 12 w 12"/>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7" name="Rectangle 985"/>
            <p:cNvSpPr>
              <a:spLocks noChangeArrowheads="1"/>
            </p:cNvSpPr>
            <p:nvPr/>
          </p:nvSpPr>
          <p:spPr bwMode="auto">
            <a:xfrm>
              <a:off x="2686" y="304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758" name="Freeform 98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59" name="Freeform 98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0" name="Freeform 98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1" name="Freeform 98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2" name="Freeform 99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3" name="Freeform 991"/>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4" name="Freeform 992"/>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5" name="Freeform 993"/>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6" name="Freeform 994"/>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7" name="Freeform 995"/>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8" name="Freeform 99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69" name="Freeform 997"/>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0" name="Freeform 998"/>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1" name="Freeform 999"/>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2" name="Freeform 1000"/>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3" name="Freeform 1001"/>
            <p:cNvSpPr>
              <a:spLocks noEditPoints="1"/>
            </p:cNvSpPr>
            <p:nvPr/>
          </p:nvSpPr>
          <p:spPr bwMode="auto">
            <a:xfrm>
              <a:off x="2674" y="304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4" name="Freeform 1002"/>
            <p:cNvSpPr>
              <a:spLocks/>
            </p:cNvSpPr>
            <p:nvPr/>
          </p:nvSpPr>
          <p:spPr bwMode="auto">
            <a:xfrm>
              <a:off x="2686" y="304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5" name="Freeform 1003"/>
            <p:cNvSpPr>
              <a:spLocks/>
            </p:cNvSpPr>
            <p:nvPr/>
          </p:nvSpPr>
          <p:spPr bwMode="auto">
            <a:xfrm>
              <a:off x="2674" y="3043"/>
              <a:ext cx="12" cy="12"/>
            </a:xfrm>
            <a:custGeom>
              <a:avLst/>
              <a:gdLst>
                <a:gd name="T0" fmla="*/ 12 w 12"/>
                <a:gd name="T1" fmla="*/ 12 h 12"/>
                <a:gd name="T2" fmla="*/ 12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0 w 12"/>
                <a:gd name="T19" fmla="*/ 0 h 12"/>
                <a:gd name="T20" fmla="*/ 0 w 12"/>
                <a:gd name="T21" fmla="*/ 0 h 12"/>
                <a:gd name="T22" fmla="*/ 0 w 12"/>
                <a:gd name="T23" fmla="*/ 0 h 12"/>
                <a:gd name="T24" fmla="*/ 0 w 12"/>
                <a:gd name="T25" fmla="*/ 0 h 12"/>
                <a:gd name="T26" fmla="*/ 12 w 12"/>
                <a:gd name="T27" fmla="*/ 12 h 12"/>
                <a:gd name="T28" fmla="*/ 12 w 12"/>
                <a:gd name="T29" fmla="*/ 12 h 12"/>
                <a:gd name="T30" fmla="*/ 12 w 12"/>
                <a:gd name="T31" fmla="*/ 12 h 12"/>
                <a:gd name="T32" fmla="*/ 12 w 12"/>
                <a:gd name="T33" fmla="*/ 12 h 12"/>
                <a:gd name="T34" fmla="*/ 12 w 12"/>
                <a:gd name="T35" fmla="*/ 12 h 12"/>
                <a:gd name="T36" fmla="*/ 12 w 12"/>
                <a:gd name="T37" fmla="*/ 12 h 12"/>
                <a:gd name="T38" fmla="*/ 12 w 12"/>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12" y="12"/>
                  </a:moveTo>
                  <a:lnTo>
                    <a:pt x="12" y="12"/>
                  </a:lnTo>
                  <a:lnTo>
                    <a:pt x="12" y="0"/>
                  </a:lnTo>
                  <a:lnTo>
                    <a:pt x="0" y="0"/>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6" name="Rectangle 1004"/>
            <p:cNvSpPr>
              <a:spLocks noChangeArrowheads="1"/>
            </p:cNvSpPr>
            <p:nvPr/>
          </p:nvSpPr>
          <p:spPr bwMode="auto">
            <a:xfrm>
              <a:off x="2686" y="305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777" name="Freeform 1005"/>
            <p:cNvSpPr>
              <a:spLocks noEditPoints="1"/>
            </p:cNvSpPr>
            <p:nvPr/>
          </p:nvSpPr>
          <p:spPr bwMode="auto">
            <a:xfrm>
              <a:off x="2686" y="304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8" name="Freeform 1006"/>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79" name="Freeform 1007"/>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0" name="Freeform 1008"/>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1" name="Freeform 1009"/>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2" name="Freeform 1010"/>
            <p:cNvSpPr>
              <a:spLocks noEditPoints="1"/>
            </p:cNvSpPr>
            <p:nvPr/>
          </p:nvSpPr>
          <p:spPr bwMode="auto">
            <a:xfrm>
              <a:off x="2686"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3" name="Freeform 1011"/>
            <p:cNvSpPr>
              <a:spLocks noEditPoints="1"/>
            </p:cNvSpPr>
            <p:nvPr/>
          </p:nvSpPr>
          <p:spPr bwMode="auto">
            <a:xfrm>
              <a:off x="2674" y="304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4" name="Freeform 1012"/>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5" name="Freeform 1013"/>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6" name="Freeform 1014"/>
            <p:cNvSpPr>
              <a:spLocks noEditPoints="1"/>
            </p:cNvSpPr>
            <p:nvPr/>
          </p:nvSpPr>
          <p:spPr bwMode="auto">
            <a:xfrm>
              <a:off x="2674" y="304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7" name="Freeform 1015"/>
            <p:cNvSpPr>
              <a:spLocks noEditPoints="1"/>
            </p:cNvSpPr>
            <p:nvPr/>
          </p:nvSpPr>
          <p:spPr bwMode="auto">
            <a:xfrm>
              <a:off x="2674" y="3043"/>
              <a:ext cx="12" cy="12"/>
            </a:xfrm>
            <a:custGeom>
              <a:avLst/>
              <a:gdLst>
                <a:gd name="T0" fmla="*/ 0 w 12"/>
                <a:gd name="T1" fmla="*/ 0 h 12"/>
                <a:gd name="T2" fmla="*/ 12 w 12"/>
                <a:gd name="T3" fmla="*/ 12 h 12"/>
                <a:gd name="T4" fmla="*/ 0 w 12"/>
                <a:gd name="T5" fmla="*/ 0 h 12"/>
                <a:gd name="T6" fmla="*/ 0 w 12"/>
                <a:gd name="T7" fmla="*/ 0 h 12"/>
                <a:gd name="T8" fmla="*/ 0 w 12"/>
                <a:gd name="T9" fmla="*/ 0 h 12"/>
                <a:gd name="T10" fmla="*/ 0 w 12"/>
                <a:gd name="T11" fmla="*/ 0 h 12"/>
                <a:gd name="T12" fmla="*/ 0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0" y="0"/>
                  </a:moveTo>
                  <a:lnTo>
                    <a:pt x="12"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8" name="Freeform 1016"/>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89" name="Freeform 1017"/>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90" name="Freeform 1018"/>
            <p:cNvSpPr>
              <a:spLocks noEditPoints="1"/>
            </p:cNvSpPr>
            <p:nvPr/>
          </p:nvSpPr>
          <p:spPr bwMode="auto">
            <a:xfrm>
              <a:off x="2686" y="305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6" name="Group 1019"/>
          <p:cNvGrpSpPr>
            <a:grpSpLocks/>
          </p:cNvGrpSpPr>
          <p:nvPr/>
        </p:nvGrpSpPr>
        <p:grpSpPr bwMode="auto">
          <a:xfrm>
            <a:off x="3725863" y="4214813"/>
            <a:ext cx="117475" cy="20637"/>
            <a:chOff x="2347" y="2463"/>
            <a:chExt cx="74" cy="13"/>
          </a:xfrm>
        </p:grpSpPr>
        <p:sp>
          <p:nvSpPr>
            <p:cNvPr id="1911" name="Freeform 102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2" name="Freeform 102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3" name="Freeform 102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4" name="Freeform 102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5" name="Freeform 102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6" name="Freeform 102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7" name="Freeform 102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8" name="Freeform 102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19" name="Freeform 102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0" name="Freeform 102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1" name="Freeform 103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2" name="Freeform 103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3" name="Freeform 103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4" name="Freeform 103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5" name="Freeform 103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6" name="Freeform 103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7" name="Freeform 103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8" name="Freeform 103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29" name="Freeform 1038"/>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0" name="Freeform 1039"/>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1" name="Freeform 1040"/>
            <p:cNvSpPr>
              <a:spLocks/>
            </p:cNvSpPr>
            <p:nvPr/>
          </p:nvSpPr>
          <p:spPr bwMode="auto">
            <a:xfrm>
              <a:off x="2359" y="247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2" name="Freeform 1041"/>
            <p:cNvSpPr>
              <a:spLocks/>
            </p:cNvSpPr>
            <p:nvPr/>
          </p:nvSpPr>
          <p:spPr bwMode="auto">
            <a:xfrm>
              <a:off x="2359" y="246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12 h 12"/>
                <a:gd name="T24" fmla="*/ 0 w 1"/>
                <a:gd name="T25" fmla="*/ 12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3" name="Rectangle 1042"/>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934" name="Freeform 104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5" name="Freeform 104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6" name="Freeform 104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7" name="Freeform 104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8" name="Freeform 104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39" name="Freeform 104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0" name="Freeform 1049"/>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1" name="Freeform 1050"/>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2" name="Freeform 1051"/>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3" name="Freeform 1052"/>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4" name="Freeform 1053"/>
            <p:cNvSpPr>
              <a:spLocks noEditPoints="1"/>
            </p:cNvSpPr>
            <p:nvPr/>
          </p:nvSpPr>
          <p:spPr bwMode="auto">
            <a:xfrm>
              <a:off x="2359"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5" name="Freeform 105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6" name="Freeform 105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7" name="Freeform 105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8" name="Freeform 105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49" name="Freeform 105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0" name="Freeform 1059"/>
            <p:cNvSpPr>
              <a:spLocks/>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1" name="Freeform 1060"/>
            <p:cNvSpPr>
              <a:spLocks/>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
                <a:gd name="T58" fmla="*/ 0 h 1"/>
                <a:gd name="T59" fmla="*/ 1 w 1"/>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2" name="Rectangle 1061"/>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953" name="Freeform 106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4" name="Freeform 106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5" name="Freeform 106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6" name="Freeform 106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7" name="Freeform 106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8" name="Freeform 106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59" name="Freeform 106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0" name="Freeform 106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1" name="Freeform 107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2" name="Freeform 107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3" name="Freeform 107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4" name="Freeform 107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5" name="Freeform 107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6" name="Freeform 107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7" name="Freeform 107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8" name="Freeform 1077"/>
            <p:cNvSpPr>
              <a:spLocks/>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69" name="Freeform 1078"/>
            <p:cNvSpPr>
              <a:spLocks/>
            </p:cNvSpPr>
            <p:nvPr/>
          </p:nvSpPr>
          <p:spPr bwMode="auto">
            <a:xfrm>
              <a:off x="2347" y="2463"/>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12 w 12"/>
                <a:gd name="T33" fmla="*/ 0 h 1"/>
                <a:gd name="T34" fmla="*/ 12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
                <a:gd name="T56" fmla="*/ 12 w 12"/>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0" name="Rectangle 1079"/>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971" name="Freeform 108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2" name="Freeform 1081"/>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3" name="Freeform 108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4" name="Freeform 1083"/>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5" name="Freeform 1084"/>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6" name="Freeform 1085"/>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7" name="Freeform 1086"/>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8" name="Freeform 108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79" name="Freeform 108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0" name="Freeform 108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1" name="Freeform 1090"/>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2" name="Freeform 1091"/>
            <p:cNvSpPr>
              <a:spLocks noEditPoints="1"/>
            </p:cNvSpPr>
            <p:nvPr/>
          </p:nvSpPr>
          <p:spPr bwMode="auto">
            <a:xfrm>
              <a:off x="2347"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3" name="Freeform 1092"/>
            <p:cNvSpPr>
              <a:spLocks noEditPoints="1"/>
            </p:cNvSpPr>
            <p:nvPr/>
          </p:nvSpPr>
          <p:spPr bwMode="auto">
            <a:xfrm>
              <a:off x="2347"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4" name="Freeform 1093"/>
            <p:cNvSpPr>
              <a:spLocks noEditPoints="1"/>
            </p:cNvSpPr>
            <p:nvPr/>
          </p:nvSpPr>
          <p:spPr bwMode="auto">
            <a:xfrm>
              <a:off x="2347"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5" name="Freeform 1094"/>
            <p:cNvSpPr>
              <a:spLocks/>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6" name="Freeform 1095"/>
            <p:cNvSpPr>
              <a:spLocks/>
            </p:cNvSpPr>
            <p:nvPr/>
          </p:nvSpPr>
          <p:spPr bwMode="auto">
            <a:xfrm>
              <a:off x="2347" y="2463"/>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0 h 12"/>
                <a:gd name="T12" fmla="*/ 0 w 12"/>
                <a:gd name="T13" fmla="*/ 0 h 12"/>
                <a:gd name="T14" fmla="*/ 12 w 12"/>
                <a:gd name="T15" fmla="*/ 0 h 12"/>
                <a:gd name="T16" fmla="*/ 12 w 12"/>
                <a:gd name="T17" fmla="*/ 0 h 12"/>
                <a:gd name="T18" fmla="*/ 12 w 12"/>
                <a:gd name="T19" fmla="*/ 12 h 12"/>
                <a:gd name="T20" fmla="*/ 12 w 12"/>
                <a:gd name="T21" fmla="*/ 12 h 12"/>
                <a:gd name="T22" fmla="*/ 12 w 12"/>
                <a:gd name="T23" fmla="*/ 0 h 12"/>
                <a:gd name="T24" fmla="*/ 12 w 12"/>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2"/>
                <a:gd name="T41" fmla="*/ 12 w 12"/>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2">
                  <a:moveTo>
                    <a:pt x="12" y="0"/>
                  </a:moveTo>
                  <a:lnTo>
                    <a:pt x="12" y="0"/>
                  </a:lnTo>
                  <a:lnTo>
                    <a:pt x="0" y="0"/>
                  </a:lnTo>
                  <a:lnTo>
                    <a:pt x="12" y="0"/>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7" name="Rectangle 1096"/>
            <p:cNvSpPr>
              <a:spLocks noChangeArrowheads="1"/>
            </p:cNvSpPr>
            <p:nvPr/>
          </p:nvSpPr>
          <p:spPr bwMode="auto">
            <a:xfrm>
              <a:off x="2359"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988" name="Freeform 1097"/>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89" name="Freeform 1098"/>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0" name="Freeform 1099"/>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1" name="Freeform 1100"/>
            <p:cNvSpPr>
              <a:spLocks noEditPoints="1"/>
            </p:cNvSpPr>
            <p:nvPr/>
          </p:nvSpPr>
          <p:spPr bwMode="auto">
            <a:xfrm>
              <a:off x="2347"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2" name="Freeform 1101"/>
            <p:cNvSpPr>
              <a:spLocks noEditPoints="1"/>
            </p:cNvSpPr>
            <p:nvPr/>
          </p:nvSpPr>
          <p:spPr bwMode="auto">
            <a:xfrm>
              <a:off x="2347"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3" name="Freeform 1102"/>
            <p:cNvSpPr>
              <a:spLocks noEditPoints="1"/>
            </p:cNvSpPr>
            <p:nvPr/>
          </p:nvSpPr>
          <p:spPr bwMode="auto">
            <a:xfrm>
              <a:off x="2359"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4" name="Freeform 1103"/>
            <p:cNvSpPr>
              <a:spLocks noEditPoints="1"/>
            </p:cNvSpPr>
            <p:nvPr/>
          </p:nvSpPr>
          <p:spPr bwMode="auto">
            <a:xfrm>
              <a:off x="2359"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5" name="Freeform 1104"/>
            <p:cNvSpPr>
              <a:spLocks noEditPoints="1"/>
            </p:cNvSpPr>
            <p:nvPr/>
          </p:nvSpPr>
          <p:spPr bwMode="auto">
            <a:xfrm>
              <a:off x="2359"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6" name="Freeform 1105"/>
            <p:cNvSpPr>
              <a:spLocks noEditPoints="1"/>
            </p:cNvSpPr>
            <p:nvPr/>
          </p:nvSpPr>
          <p:spPr bwMode="auto">
            <a:xfrm>
              <a:off x="2359"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7" name="Freeform 1106"/>
            <p:cNvSpPr>
              <a:spLocks/>
            </p:cNvSpPr>
            <p:nvPr/>
          </p:nvSpPr>
          <p:spPr bwMode="auto">
            <a:xfrm>
              <a:off x="2359"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8" name="Freeform 1107"/>
            <p:cNvSpPr>
              <a:spLocks/>
            </p:cNvSpPr>
            <p:nvPr/>
          </p:nvSpPr>
          <p:spPr bwMode="auto">
            <a:xfrm>
              <a:off x="2384" y="2463"/>
              <a:ext cx="12" cy="12"/>
            </a:xfrm>
            <a:custGeom>
              <a:avLst/>
              <a:gdLst>
                <a:gd name="T0" fmla="*/ 0 w 12"/>
                <a:gd name="T1" fmla="*/ 12 h 12"/>
                <a:gd name="T2" fmla="*/ 0 w 12"/>
                <a:gd name="T3" fmla="*/ 12 h 12"/>
                <a:gd name="T4" fmla="*/ 12 w 12"/>
                <a:gd name="T5" fmla="*/ 12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0 w 12"/>
                <a:gd name="T45" fmla="*/ 0 h 12"/>
                <a:gd name="T46" fmla="*/ 0 w 12"/>
                <a:gd name="T47" fmla="*/ 0 h 12"/>
                <a:gd name="T48" fmla="*/ 0 w 12"/>
                <a:gd name="T49" fmla="*/ 0 h 12"/>
                <a:gd name="T50" fmla="*/ 0 w 12"/>
                <a:gd name="T51" fmla="*/ 12 h 12"/>
                <a:gd name="T52" fmla="*/ 0 w 12"/>
                <a:gd name="T53" fmla="*/ 12 h 12"/>
                <a:gd name="T54" fmla="*/ 0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99" name="Rectangle 1108"/>
            <p:cNvSpPr>
              <a:spLocks noChangeArrowheads="1"/>
            </p:cNvSpPr>
            <p:nvPr/>
          </p:nvSpPr>
          <p:spPr bwMode="auto">
            <a:xfrm>
              <a:off x="2384" y="247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000" name="Freeform 1109"/>
            <p:cNvSpPr>
              <a:spLocks noEditPoints="1"/>
            </p:cNvSpPr>
            <p:nvPr/>
          </p:nvSpPr>
          <p:spPr bwMode="auto">
            <a:xfrm>
              <a:off x="2384" y="247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1" name="Freeform 1110"/>
            <p:cNvSpPr>
              <a:spLocks noEditPoints="1"/>
            </p:cNvSpPr>
            <p:nvPr/>
          </p:nvSpPr>
          <p:spPr bwMode="auto">
            <a:xfrm>
              <a:off x="2396"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2" name="Freeform 111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3" name="Freeform 111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4" name="Freeform 111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5" name="Freeform 1114"/>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6" name="Freeform 1115"/>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7" name="Freeform 1116"/>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8" name="Freeform 111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09" name="Freeform 111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0" name="Freeform 111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1" name="Freeform 112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2" name="Freeform 112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3" name="Freeform 1122"/>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4" name="Freeform 112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5" name="Freeform 112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6" name="Freeform 112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7" name="Freeform 112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8" name="Freeform 112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19" name="Freeform 112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0" name="Freeform 112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1" name="Freeform 113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2" name="Freeform 1131"/>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3" name="Freeform 1132"/>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4" name="Freeform 1133"/>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5" name="Freeform 1134"/>
            <p:cNvSpPr>
              <a:spLocks/>
            </p:cNvSpPr>
            <p:nvPr/>
          </p:nvSpPr>
          <p:spPr bwMode="auto">
            <a:xfrm>
              <a:off x="2384" y="2475"/>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6" name="Freeform 1135"/>
            <p:cNvSpPr>
              <a:spLocks/>
            </p:cNvSpPr>
            <p:nvPr/>
          </p:nvSpPr>
          <p:spPr bwMode="auto">
            <a:xfrm>
              <a:off x="2384" y="2463"/>
              <a:ext cx="12" cy="12"/>
            </a:xfrm>
            <a:custGeom>
              <a:avLst/>
              <a:gdLst>
                <a:gd name="T0" fmla="*/ 12 w 12"/>
                <a:gd name="T1" fmla="*/ 0 h 12"/>
                <a:gd name="T2" fmla="*/ 12 w 12"/>
                <a:gd name="T3" fmla="*/ 0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0 w 12"/>
                <a:gd name="T17" fmla="*/ 0 h 12"/>
                <a:gd name="T18" fmla="*/ 0 w 12"/>
                <a:gd name="T19" fmla="*/ 0 h 12"/>
                <a:gd name="T20" fmla="*/ 0 w 12"/>
                <a:gd name="T21" fmla="*/ 12 h 12"/>
                <a:gd name="T22" fmla="*/ 0 w 12"/>
                <a:gd name="T23" fmla="*/ 12 h 12"/>
                <a:gd name="T24" fmla="*/ 12 w 12"/>
                <a:gd name="T25" fmla="*/ 12 h 12"/>
                <a:gd name="T26" fmla="*/ 12 w 12"/>
                <a:gd name="T27" fmla="*/ 12 h 12"/>
                <a:gd name="T28" fmla="*/ 12 w 12"/>
                <a:gd name="T29" fmla="*/ 0 h 12"/>
                <a:gd name="T30" fmla="*/ 12 w 12"/>
                <a:gd name="T31" fmla="*/ 0 h 12"/>
                <a:gd name="T32" fmla="*/ 12 w 12"/>
                <a:gd name="T33" fmla="*/ 0 h 12"/>
                <a:gd name="T34" fmla="*/ 12 w 12"/>
                <a:gd name="T35" fmla="*/ 0 h 12"/>
                <a:gd name="T36" fmla="*/ 12 w 12"/>
                <a:gd name="T37" fmla="*/ 0 h 12"/>
                <a:gd name="T38" fmla="*/ 12 w 12"/>
                <a:gd name="T39" fmla="*/ 0 h 12"/>
                <a:gd name="T40" fmla="*/ 12 w 12"/>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2"/>
                <a:gd name="T65" fmla="*/ 12 w 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2">
                  <a:moveTo>
                    <a:pt x="12" y="0"/>
                  </a:moveTo>
                  <a:lnTo>
                    <a:pt x="12" y="0"/>
                  </a:lnTo>
                  <a:lnTo>
                    <a:pt x="0" y="0"/>
                  </a:lnTo>
                  <a:lnTo>
                    <a:pt x="0" y="12"/>
                  </a:lnTo>
                  <a:lnTo>
                    <a:pt x="12" y="12"/>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7" name="Rectangle 1136"/>
            <p:cNvSpPr>
              <a:spLocks noChangeArrowheads="1"/>
            </p:cNvSpPr>
            <p:nvPr/>
          </p:nvSpPr>
          <p:spPr bwMode="auto">
            <a:xfrm>
              <a:off x="2396"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028" name="Freeform 113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29" name="Freeform 113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0" name="Freeform 113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1" name="Freeform 114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2" name="Freeform 114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3" name="Freeform 1142"/>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4" name="Freeform 114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5" name="Freeform 1144"/>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6" name="Freeform 1145"/>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7" name="Freeform 1146"/>
            <p:cNvSpPr>
              <a:spLocks noEditPoints="1"/>
            </p:cNvSpPr>
            <p:nvPr/>
          </p:nvSpPr>
          <p:spPr bwMode="auto">
            <a:xfrm>
              <a:off x="2384" y="2475"/>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8" name="Freeform 1147"/>
            <p:cNvSpPr>
              <a:spLocks noEditPoints="1"/>
            </p:cNvSpPr>
            <p:nvPr/>
          </p:nvSpPr>
          <p:spPr bwMode="auto">
            <a:xfrm>
              <a:off x="2396"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39" name="Freeform 1148"/>
            <p:cNvSpPr>
              <a:spLocks noEditPoints="1"/>
            </p:cNvSpPr>
            <p:nvPr/>
          </p:nvSpPr>
          <p:spPr bwMode="auto">
            <a:xfrm>
              <a:off x="2396"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0" name="Freeform 114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1" name="Freeform 115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2" name="Freeform 115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3" name="Freeform 115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4" name="Freeform 115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5" name="Freeform 1154"/>
            <p:cNvSpPr>
              <a:spLocks/>
            </p:cNvSpPr>
            <p:nvPr/>
          </p:nvSpPr>
          <p:spPr bwMode="auto">
            <a:xfrm>
              <a:off x="2396"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6" name="Freeform 1155"/>
            <p:cNvSpPr>
              <a:spLocks/>
            </p:cNvSpPr>
            <p:nvPr/>
          </p:nvSpPr>
          <p:spPr bwMode="auto">
            <a:xfrm>
              <a:off x="2384" y="2463"/>
              <a:ext cx="12" cy="1"/>
            </a:xfrm>
            <a:custGeom>
              <a:avLst/>
              <a:gdLst>
                <a:gd name="T0" fmla="*/ 0 w 12"/>
                <a:gd name="T1" fmla="*/ 0 h 1"/>
                <a:gd name="T2" fmla="*/ 0 w 12"/>
                <a:gd name="T3" fmla="*/ 0 h 1"/>
                <a:gd name="T4" fmla="*/ 0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0 w 12"/>
                <a:gd name="T29" fmla="*/ 0 h 1"/>
                <a:gd name="T30" fmla="*/ 0 w 12"/>
                <a:gd name="T31" fmla="*/ 0 h 1"/>
                <a:gd name="T32" fmla="*/ 0 w 12"/>
                <a:gd name="T33" fmla="*/ 0 h 1"/>
                <a:gd name="T34" fmla="*/ 0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
                <a:gd name="T56" fmla="*/ 12 w 12"/>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7" name="Rectangle 1156"/>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528" name="Freeform 1157"/>
            <p:cNvSpPr>
              <a:spLocks noEditPoints="1"/>
            </p:cNvSpPr>
            <p:nvPr/>
          </p:nvSpPr>
          <p:spPr bwMode="auto">
            <a:xfrm>
              <a:off x="2384" y="2463"/>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29" name="Freeform 1158"/>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0" name="Freeform 1159"/>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1" name="Freeform 1160"/>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2" name="Freeform 1161"/>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3" name="Freeform 1162"/>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4" name="Freeform 1163"/>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5" name="Freeform 1164"/>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6" name="Freeform 1165"/>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7" name="Freeform 1166"/>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8" name="Freeform 1167"/>
            <p:cNvSpPr>
              <a:spLocks noEditPoints="1"/>
            </p:cNvSpPr>
            <p:nvPr/>
          </p:nvSpPr>
          <p:spPr bwMode="auto">
            <a:xfrm>
              <a:off x="2396"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39" name="Freeform 1168"/>
            <p:cNvSpPr>
              <a:spLocks noEditPoints="1"/>
            </p:cNvSpPr>
            <p:nvPr/>
          </p:nvSpPr>
          <p:spPr bwMode="auto">
            <a:xfrm>
              <a:off x="2384" y="2463"/>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0" name="Freeform 116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1" name="Freeform 117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2" name="Freeform 1171"/>
            <p:cNvSpPr>
              <a:spLocks/>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3" name="Freeform 1172"/>
            <p:cNvSpPr>
              <a:spLocks/>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w 1"/>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
                <a:gd name="T64" fmla="*/ 0 h 1"/>
                <a:gd name="T65" fmla="*/ 1 w 1"/>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4" name="Rectangle 1173"/>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545" name="Freeform 117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6" name="Freeform 117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7" name="Freeform 117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8" name="Freeform 117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49" name="Freeform 117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0" name="Freeform 117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1" name="Freeform 118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2" name="Freeform 1181"/>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3" name="Freeform 1182"/>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4" name="Freeform 1183"/>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5" name="Freeform 118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6" name="Freeform 118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7" name="Freeform 118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8" name="Freeform 118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59" name="Freeform 118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0" name="Freeform 118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1" name="Freeform 1190"/>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2" name="Freeform 1191"/>
            <p:cNvSpPr>
              <a:spLocks/>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3" name="Freeform 1192"/>
            <p:cNvSpPr>
              <a:spLocks/>
            </p:cNvSpPr>
            <p:nvPr/>
          </p:nvSpPr>
          <p:spPr bwMode="auto">
            <a:xfrm>
              <a:off x="2384" y="2463"/>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0 h 12"/>
                <a:gd name="T24" fmla="*/ 0 w 1"/>
                <a:gd name="T25" fmla="*/ 0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
                <a:gd name="T40" fmla="*/ 0 h 12"/>
                <a:gd name="T41" fmla="*/ 1 w 1"/>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4" name="Rectangle 1193"/>
            <p:cNvSpPr>
              <a:spLocks noChangeArrowheads="1"/>
            </p:cNvSpPr>
            <p:nvPr/>
          </p:nvSpPr>
          <p:spPr bwMode="auto">
            <a:xfrm>
              <a:off x="2384" y="2463"/>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565" name="Freeform 1194"/>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6" name="Freeform 1195"/>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7" name="Freeform 1196"/>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8" name="Freeform 1197"/>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69" name="Freeform 1198"/>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0" name="Freeform 1199"/>
            <p:cNvSpPr>
              <a:spLocks noEditPoints="1"/>
            </p:cNvSpPr>
            <p:nvPr/>
          </p:nvSpPr>
          <p:spPr bwMode="auto">
            <a:xfrm>
              <a:off x="2384"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1" name="Freeform 1200"/>
            <p:cNvSpPr>
              <a:spLocks noEditPoints="1"/>
            </p:cNvSpPr>
            <p:nvPr/>
          </p:nvSpPr>
          <p:spPr bwMode="auto">
            <a:xfrm>
              <a:off x="2384" y="2463"/>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2" name="Freeform 1201"/>
            <p:cNvSpPr>
              <a:spLocks noEditPoints="1"/>
            </p:cNvSpPr>
            <p:nvPr/>
          </p:nvSpPr>
          <p:spPr bwMode="auto">
            <a:xfrm>
              <a:off x="2384" y="2475"/>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3" name="Freeform 1202"/>
            <p:cNvSpPr>
              <a:spLocks noEditPoints="1"/>
            </p:cNvSpPr>
            <p:nvPr/>
          </p:nvSpPr>
          <p:spPr bwMode="auto">
            <a:xfrm>
              <a:off x="2384"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4" name="Freeform 1203"/>
            <p:cNvSpPr>
              <a:spLocks/>
            </p:cNvSpPr>
            <p:nvPr/>
          </p:nvSpPr>
          <p:spPr bwMode="auto">
            <a:xfrm>
              <a:off x="2384" y="2463"/>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5" name="Freeform 1204"/>
            <p:cNvSpPr>
              <a:spLocks/>
            </p:cNvSpPr>
            <p:nvPr/>
          </p:nvSpPr>
          <p:spPr bwMode="auto">
            <a:xfrm>
              <a:off x="2408" y="2463"/>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w 12"/>
                <a:gd name="T39" fmla="*/ 0 h 12"/>
                <a:gd name="T40" fmla="*/ 0 w 12"/>
                <a:gd name="T41" fmla="*/ 0 h 12"/>
                <a:gd name="T42" fmla="*/ 0 w 12"/>
                <a:gd name="T43" fmla="*/ 0 h 12"/>
                <a:gd name="T44" fmla="*/ 12 w 12"/>
                <a:gd name="T45" fmla="*/ 0 h 12"/>
                <a:gd name="T46" fmla="*/ 12 w 12"/>
                <a:gd name="T47" fmla="*/ 0 h 12"/>
                <a:gd name="T48" fmla="*/ 12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12" y="12"/>
                  </a:moveTo>
                  <a:lnTo>
                    <a:pt x="12" y="12"/>
                  </a:lnTo>
                  <a:lnTo>
                    <a:pt x="12" y="0"/>
                  </a:lnTo>
                  <a:lnTo>
                    <a:pt x="0" y="0"/>
                  </a:lnTo>
                  <a:lnTo>
                    <a:pt x="12" y="0"/>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6" name="Rectangle 1205"/>
            <p:cNvSpPr>
              <a:spLocks noChangeArrowheads="1"/>
            </p:cNvSpPr>
            <p:nvPr/>
          </p:nvSpPr>
          <p:spPr bwMode="auto">
            <a:xfrm>
              <a:off x="2420" y="2475"/>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22577" name="Freeform 1206"/>
            <p:cNvSpPr>
              <a:spLocks noEditPoints="1"/>
            </p:cNvSpPr>
            <p:nvPr/>
          </p:nvSpPr>
          <p:spPr bwMode="auto">
            <a:xfrm>
              <a:off x="2420" y="2463"/>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8" name="Freeform 1207"/>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79" name="Freeform 1208"/>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0" name="Freeform 1209"/>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1" name="Freeform 1210"/>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2" name="Freeform 1211"/>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3" name="Freeform 1212"/>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4" name="Freeform 1213"/>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5" name="Freeform 1214"/>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6" name="Freeform 1215"/>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7" name="Freeform 1216"/>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8" name="Freeform 1217"/>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89" name="Freeform 1218"/>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90" name="Freeform 1219"/>
            <p:cNvSpPr>
              <a:spLocks noEditPoints="1"/>
            </p:cNvSpPr>
            <p:nvPr/>
          </p:nvSpPr>
          <p:spPr bwMode="auto">
            <a:xfrm>
              <a:off x="2420" y="2463"/>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7" name="Group 1220"/>
          <p:cNvGrpSpPr>
            <a:grpSpLocks/>
          </p:cNvGrpSpPr>
          <p:nvPr/>
        </p:nvGrpSpPr>
        <p:grpSpPr bwMode="auto">
          <a:xfrm>
            <a:off x="4841875" y="3427413"/>
            <a:ext cx="115888" cy="20637"/>
            <a:chOff x="3050" y="1967"/>
            <a:chExt cx="73" cy="13"/>
          </a:xfrm>
        </p:grpSpPr>
        <p:sp>
          <p:nvSpPr>
            <p:cNvPr id="1711" name="Freeform 122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2" name="Freeform 122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3" name="Freeform 122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4" name="Freeform 1224"/>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5" name="Freeform 122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6" name="Freeform 1226"/>
            <p:cNvSpPr>
              <a:spLocks/>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7" name="Freeform 1227"/>
            <p:cNvSpPr>
              <a:spLocks/>
            </p:cNvSpPr>
            <p:nvPr/>
          </p:nvSpPr>
          <p:spPr bwMode="auto">
            <a:xfrm>
              <a:off x="3050"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
                <a:gd name="T41" fmla="*/ 12 w 12"/>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8" name="Rectangle 1228"/>
            <p:cNvSpPr>
              <a:spLocks noChangeArrowheads="1"/>
            </p:cNvSpPr>
            <p:nvPr/>
          </p:nvSpPr>
          <p:spPr bwMode="auto">
            <a:xfrm>
              <a:off x="3062"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719" name="Freeform 1229"/>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0" name="Freeform 1230"/>
            <p:cNvSpPr>
              <a:spLocks noEditPoints="1"/>
            </p:cNvSpPr>
            <p:nvPr/>
          </p:nvSpPr>
          <p:spPr bwMode="auto">
            <a:xfrm>
              <a:off x="3050"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1" name="Freeform 123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2" name="Freeform 123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3" name="Freeform 123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4" name="Freeform 1234"/>
            <p:cNvSpPr>
              <a:spLocks noEditPoints="1"/>
            </p:cNvSpPr>
            <p:nvPr/>
          </p:nvSpPr>
          <p:spPr bwMode="auto">
            <a:xfrm>
              <a:off x="305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5" name="Freeform 1235"/>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6" name="Freeform 1236"/>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7" name="Freeform 1237"/>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8" name="Freeform 1238"/>
            <p:cNvSpPr>
              <a:spLocks/>
            </p:cNvSpPr>
            <p:nvPr/>
          </p:nvSpPr>
          <p:spPr bwMode="auto">
            <a:xfrm>
              <a:off x="3062"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9" name="Freeform 1239"/>
            <p:cNvSpPr>
              <a:spLocks/>
            </p:cNvSpPr>
            <p:nvPr/>
          </p:nvSpPr>
          <p:spPr bwMode="auto">
            <a:xfrm>
              <a:off x="3050" y="1967"/>
              <a:ext cx="12" cy="12"/>
            </a:xfrm>
            <a:custGeom>
              <a:avLst/>
              <a:gdLst>
                <a:gd name="T0" fmla="*/ 0 w 12"/>
                <a:gd name="T1" fmla="*/ 0 h 12"/>
                <a:gd name="T2" fmla="*/ 0 w 12"/>
                <a:gd name="T3" fmla="*/ 0 h 12"/>
                <a:gd name="T4" fmla="*/ 0 w 12"/>
                <a:gd name="T5" fmla="*/ 0 h 12"/>
                <a:gd name="T6" fmla="*/ 0 w 12"/>
                <a:gd name="T7" fmla="*/ 0 h 12"/>
                <a:gd name="T8" fmla="*/ 12 w 12"/>
                <a:gd name="T9" fmla="*/ 0 h 12"/>
                <a:gd name="T10" fmla="*/ 12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0" name="Rectangle 1240"/>
            <p:cNvSpPr>
              <a:spLocks noChangeArrowheads="1"/>
            </p:cNvSpPr>
            <p:nvPr/>
          </p:nvSpPr>
          <p:spPr bwMode="auto">
            <a:xfrm>
              <a:off x="3050"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731" name="Freeform 124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2" name="Freeform 1242"/>
            <p:cNvSpPr>
              <a:spLocks noEditPoints="1"/>
            </p:cNvSpPr>
            <p:nvPr/>
          </p:nvSpPr>
          <p:spPr bwMode="auto">
            <a:xfrm>
              <a:off x="3050"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3" name="Freeform 1243"/>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4" name="Freeform 1244"/>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5" name="Freeform 1245"/>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6" name="Freeform 1246"/>
            <p:cNvSpPr>
              <a:spLocks noEditPoints="1"/>
            </p:cNvSpPr>
            <p:nvPr/>
          </p:nvSpPr>
          <p:spPr bwMode="auto">
            <a:xfrm>
              <a:off x="3062"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7" name="Freeform 1247"/>
            <p:cNvSpPr>
              <a:spLocks noEditPoints="1"/>
            </p:cNvSpPr>
            <p:nvPr/>
          </p:nvSpPr>
          <p:spPr bwMode="auto">
            <a:xfrm>
              <a:off x="306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8" name="Freeform 1248"/>
            <p:cNvSpPr>
              <a:spLocks noEditPoints="1"/>
            </p:cNvSpPr>
            <p:nvPr/>
          </p:nvSpPr>
          <p:spPr bwMode="auto">
            <a:xfrm>
              <a:off x="306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9" name="Freeform 1249"/>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0" name="Freeform 1250"/>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1" name="Freeform 1251"/>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2" name="Freeform 1252"/>
            <p:cNvSpPr>
              <a:spLocks noEditPoints="1"/>
            </p:cNvSpPr>
            <p:nvPr/>
          </p:nvSpPr>
          <p:spPr bwMode="auto">
            <a:xfrm>
              <a:off x="306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3" name="Freeform 1253"/>
            <p:cNvSpPr>
              <a:spLocks noEditPoints="1"/>
            </p:cNvSpPr>
            <p:nvPr/>
          </p:nvSpPr>
          <p:spPr bwMode="auto">
            <a:xfrm>
              <a:off x="305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4" name="Freeform 1254"/>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5" name="Freeform 1255"/>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6" name="Freeform 1256"/>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7" name="Freeform 1257"/>
            <p:cNvSpPr>
              <a:spLocks/>
            </p:cNvSpPr>
            <p:nvPr/>
          </p:nvSpPr>
          <p:spPr bwMode="auto">
            <a:xfrm>
              <a:off x="3050" y="196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8" name="Freeform 1258"/>
            <p:cNvSpPr>
              <a:spLocks/>
            </p:cNvSpPr>
            <p:nvPr/>
          </p:nvSpPr>
          <p:spPr bwMode="auto">
            <a:xfrm>
              <a:off x="3050" y="1967"/>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9" name="Freeform 1259"/>
            <p:cNvSpPr>
              <a:spLocks/>
            </p:cNvSpPr>
            <p:nvPr/>
          </p:nvSpPr>
          <p:spPr bwMode="auto">
            <a:xfrm>
              <a:off x="3050"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0" name="Freeform 1260"/>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1" name="Freeform 126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2" name="Freeform 1262"/>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3" name="Freeform 1263"/>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4" name="Freeform 1264"/>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5" name="Freeform 1265"/>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6" name="Freeform 1266"/>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7" name="Freeform 1267"/>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8" name="Freeform 1268"/>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9" name="Freeform 1269"/>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0" name="Freeform 1270"/>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1" name="Freeform 1271"/>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2" name="Freeform 1272"/>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3" name="Freeform 1273"/>
            <p:cNvSpPr>
              <a:spLocks noEditPoints="1"/>
            </p:cNvSpPr>
            <p:nvPr/>
          </p:nvSpPr>
          <p:spPr bwMode="auto">
            <a:xfrm>
              <a:off x="305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4" name="Freeform 1274"/>
            <p:cNvSpPr>
              <a:spLocks noEditPoints="1"/>
            </p:cNvSpPr>
            <p:nvPr/>
          </p:nvSpPr>
          <p:spPr bwMode="auto">
            <a:xfrm>
              <a:off x="305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5" name="Freeform 127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6" name="Freeform 1276"/>
            <p:cNvSpPr>
              <a:spLocks/>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7" name="Freeform 1277"/>
            <p:cNvSpPr>
              <a:spLocks/>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
                <a:gd name="T58" fmla="*/ 0 h 1"/>
                <a:gd name="T59" fmla="*/ 1 w 1"/>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68" name="Rectangle 1278"/>
            <p:cNvSpPr>
              <a:spLocks noChangeArrowheads="1"/>
            </p:cNvSpPr>
            <p:nvPr/>
          </p:nvSpPr>
          <p:spPr bwMode="auto">
            <a:xfrm>
              <a:off x="305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769" name="Freeform 1279"/>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0" name="Freeform 1280"/>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1" name="Freeform 128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2" name="Freeform 128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3" name="Freeform 128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4" name="Freeform 1284"/>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5" name="Freeform 1285"/>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6" name="Freeform 1286"/>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7" name="Freeform 1287"/>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8" name="Freeform 1288"/>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79" name="Freeform 1289"/>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0" name="Freeform 1290"/>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1" name="Freeform 1291"/>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2" name="Freeform 1292"/>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3" name="Freeform 1293"/>
            <p:cNvSpPr>
              <a:spLocks noEditPoints="1"/>
            </p:cNvSpPr>
            <p:nvPr/>
          </p:nvSpPr>
          <p:spPr bwMode="auto">
            <a:xfrm>
              <a:off x="305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4" name="Freeform 1294"/>
            <p:cNvSpPr>
              <a:spLocks/>
            </p:cNvSpPr>
            <p:nvPr/>
          </p:nvSpPr>
          <p:spPr bwMode="auto">
            <a:xfrm>
              <a:off x="305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5" name="Freeform 1295"/>
            <p:cNvSpPr>
              <a:spLocks/>
            </p:cNvSpPr>
            <p:nvPr/>
          </p:nvSpPr>
          <p:spPr bwMode="auto">
            <a:xfrm>
              <a:off x="3074" y="1967"/>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0 w 12"/>
                <a:gd name="T37" fmla="*/ 0 h 12"/>
                <a:gd name="T38" fmla="*/ 0 w 12"/>
                <a:gd name="T39" fmla="*/ 0 h 12"/>
                <a:gd name="T40" fmla="*/ 0 w 12"/>
                <a:gd name="T41" fmla="*/ 0 h 12"/>
                <a:gd name="T42" fmla="*/ 0 w 12"/>
                <a:gd name="T43" fmla="*/ 0 h 12"/>
                <a:gd name="T44" fmla="*/ 0 w 12"/>
                <a:gd name="T45" fmla="*/ 12 h 12"/>
                <a:gd name="T46" fmla="*/ 0 w 12"/>
                <a:gd name="T47" fmla="*/ 12 h 12"/>
                <a:gd name="T48" fmla="*/ 0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6" name="Rectangle 1296"/>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787" name="Freeform 129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8" name="Freeform 129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89" name="Freeform 129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0" name="Freeform 130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1" name="Freeform 130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2" name="Freeform 1302"/>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3" name="Freeform 1303"/>
            <p:cNvSpPr>
              <a:spLocks noEditPoints="1"/>
            </p:cNvSpPr>
            <p:nvPr/>
          </p:nvSpPr>
          <p:spPr bwMode="auto">
            <a:xfrm>
              <a:off x="3086"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4" name="Freeform 130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5" name="Freeform 130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6" name="Freeform 130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7" name="Freeform 130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8" name="Freeform 130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9" name="Freeform 130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0" name="Freeform 1310"/>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1" name="Freeform 1311"/>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2" name="Freeform 1312"/>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3" name="Freeform 1313"/>
            <p:cNvSpPr>
              <a:spLocks noEditPoints="1"/>
            </p:cNvSpPr>
            <p:nvPr/>
          </p:nvSpPr>
          <p:spPr bwMode="auto">
            <a:xfrm>
              <a:off x="3074"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4" name="Freeform 1314"/>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5" name="Freeform 1315"/>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6" name="Freeform 1316"/>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7" name="Freeform 1317"/>
            <p:cNvSpPr>
              <a:spLocks noEditPoints="1"/>
            </p:cNvSpPr>
            <p:nvPr/>
          </p:nvSpPr>
          <p:spPr bwMode="auto">
            <a:xfrm>
              <a:off x="3074"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8" name="Freeform 1318"/>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09" name="Freeform 1319"/>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0" name="Freeform 1320"/>
            <p:cNvSpPr>
              <a:spLocks noEditPoints="1"/>
            </p:cNvSpPr>
            <p:nvPr/>
          </p:nvSpPr>
          <p:spPr bwMode="auto">
            <a:xfrm>
              <a:off x="3074"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1" name="Freeform 132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2" name="Freeform 1322"/>
            <p:cNvSpPr>
              <a:spLocks/>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3" name="Freeform 1323"/>
            <p:cNvSpPr>
              <a:spLocks/>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4" name="Rectangle 1324"/>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815" name="Freeform 1325"/>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6" name="Freeform 1326"/>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7" name="Freeform 132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8" name="Freeform 132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9" name="Freeform 132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0" name="Freeform 133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1" name="Freeform 133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2" name="Freeform 1332"/>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3" name="Freeform 1333"/>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4" name="Freeform 1334"/>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5" name="Freeform 1335"/>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6" name="Freeform 1336"/>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7" name="Freeform 1337"/>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8" name="Freeform 133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29" name="Freeform 133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0" name="Freeform 134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1" name="Freeform 1341"/>
            <p:cNvSpPr>
              <a:spLocks/>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2" name="Freeform 1342"/>
            <p:cNvSpPr>
              <a:spLocks/>
            </p:cNvSpPr>
            <p:nvPr/>
          </p:nvSpPr>
          <p:spPr bwMode="auto">
            <a:xfrm>
              <a:off x="3086" y="1967"/>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3" name="Rectangle 1343"/>
            <p:cNvSpPr>
              <a:spLocks noChangeArrowheads="1"/>
            </p:cNvSpPr>
            <p:nvPr/>
          </p:nvSpPr>
          <p:spPr bwMode="auto">
            <a:xfrm>
              <a:off x="3086"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834" name="Freeform 134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5" name="Freeform 134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6" name="Freeform 134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7" name="Freeform 134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8" name="Freeform 134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39" name="Freeform 1349"/>
            <p:cNvSpPr>
              <a:spLocks noEditPoints="1"/>
            </p:cNvSpPr>
            <p:nvPr/>
          </p:nvSpPr>
          <p:spPr bwMode="auto">
            <a:xfrm>
              <a:off x="3086"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0" name="Freeform 1350"/>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1" name="Freeform 1351"/>
            <p:cNvSpPr>
              <a:spLocks noEditPoints="1"/>
            </p:cNvSpPr>
            <p:nvPr/>
          </p:nvSpPr>
          <p:spPr bwMode="auto">
            <a:xfrm>
              <a:off x="3086"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2" name="Freeform 1352"/>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3" name="Freeform 1353"/>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4" name="Freeform 1354"/>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5" name="Freeform 135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6" name="Freeform 135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7" name="Freeform 135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8" name="Freeform 135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49" name="Freeform 135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0" name="Freeform 1360"/>
            <p:cNvSpPr>
              <a:spLocks/>
            </p:cNvSpPr>
            <p:nvPr/>
          </p:nvSpPr>
          <p:spPr bwMode="auto">
            <a:xfrm>
              <a:off x="3086" y="196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1" name="Freeform 1361"/>
            <p:cNvSpPr>
              <a:spLocks/>
            </p:cNvSpPr>
            <p:nvPr/>
          </p:nvSpPr>
          <p:spPr bwMode="auto">
            <a:xfrm>
              <a:off x="3074" y="1967"/>
              <a:ext cx="12" cy="12"/>
            </a:xfrm>
            <a:custGeom>
              <a:avLst/>
              <a:gdLst>
                <a:gd name="T0" fmla="*/ 0 w 12"/>
                <a:gd name="T1" fmla="*/ 12 h 12"/>
                <a:gd name="T2" fmla="*/ 0 w 12"/>
                <a:gd name="T3" fmla="*/ 12 h 12"/>
                <a:gd name="T4" fmla="*/ 0 w 12"/>
                <a:gd name="T5" fmla="*/ 0 h 12"/>
                <a:gd name="T6" fmla="*/ 0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2"/>
                <a:gd name="T59" fmla="*/ 12 w 1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2" name="Freeform 1362"/>
            <p:cNvSpPr>
              <a:spLocks/>
            </p:cNvSpPr>
            <p:nvPr/>
          </p:nvSpPr>
          <p:spPr bwMode="auto">
            <a:xfrm>
              <a:off x="3074"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3" name="Freeform 1363"/>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4" name="Freeform 1364"/>
            <p:cNvSpPr>
              <a:spLocks noEditPoints="1"/>
            </p:cNvSpPr>
            <p:nvPr/>
          </p:nvSpPr>
          <p:spPr bwMode="auto">
            <a:xfrm>
              <a:off x="3074"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5" name="Freeform 1365"/>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6" name="Freeform 1366"/>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7" name="Freeform 1367"/>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8" name="Freeform 1368"/>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59" name="Freeform 1369"/>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0" name="Freeform 1370"/>
            <p:cNvSpPr>
              <a:spLocks noEditPoints="1"/>
            </p:cNvSpPr>
            <p:nvPr/>
          </p:nvSpPr>
          <p:spPr bwMode="auto">
            <a:xfrm>
              <a:off x="3086"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1" name="Freeform 1371"/>
            <p:cNvSpPr>
              <a:spLocks noEditPoints="1"/>
            </p:cNvSpPr>
            <p:nvPr/>
          </p:nvSpPr>
          <p:spPr bwMode="auto">
            <a:xfrm>
              <a:off x="3074"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2" name="Freeform 1372"/>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3" name="Freeform 1373"/>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4" name="Freeform 1374"/>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5" name="Freeform 1375"/>
            <p:cNvSpPr>
              <a:spLocks noEditPoints="1"/>
            </p:cNvSpPr>
            <p:nvPr/>
          </p:nvSpPr>
          <p:spPr bwMode="auto">
            <a:xfrm>
              <a:off x="3074"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6" name="Freeform 1376"/>
            <p:cNvSpPr>
              <a:spLocks noEditPoints="1"/>
            </p:cNvSpPr>
            <p:nvPr/>
          </p:nvSpPr>
          <p:spPr bwMode="auto">
            <a:xfrm>
              <a:off x="3074"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7" name="Freeform 1377"/>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8" name="Freeform 1378"/>
            <p:cNvSpPr>
              <a:spLocks/>
            </p:cNvSpPr>
            <p:nvPr/>
          </p:nvSpPr>
          <p:spPr bwMode="auto">
            <a:xfrm>
              <a:off x="3074"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69" name="Freeform 1379"/>
            <p:cNvSpPr>
              <a:spLocks/>
            </p:cNvSpPr>
            <p:nvPr/>
          </p:nvSpPr>
          <p:spPr bwMode="auto">
            <a:xfrm>
              <a:off x="3074"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
                <a:gd name="T41" fmla="*/ 12 w 12"/>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0" name="Rectangle 1380"/>
            <p:cNvSpPr>
              <a:spLocks noChangeArrowheads="1"/>
            </p:cNvSpPr>
            <p:nvPr/>
          </p:nvSpPr>
          <p:spPr bwMode="auto">
            <a:xfrm>
              <a:off x="3086"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871" name="Freeform 1381"/>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2" name="Freeform 1382"/>
            <p:cNvSpPr>
              <a:spLocks noEditPoints="1"/>
            </p:cNvSpPr>
            <p:nvPr/>
          </p:nvSpPr>
          <p:spPr bwMode="auto">
            <a:xfrm>
              <a:off x="3074"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3" name="Freeform 1383"/>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4" name="Freeform 1384"/>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5" name="Freeform 1385"/>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6" name="Freeform 1386"/>
            <p:cNvSpPr>
              <a:spLocks noEditPoints="1"/>
            </p:cNvSpPr>
            <p:nvPr/>
          </p:nvSpPr>
          <p:spPr bwMode="auto">
            <a:xfrm>
              <a:off x="3074"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7" name="Freeform 1387"/>
            <p:cNvSpPr>
              <a:spLocks noEditPoints="1"/>
            </p:cNvSpPr>
            <p:nvPr/>
          </p:nvSpPr>
          <p:spPr bwMode="auto">
            <a:xfrm>
              <a:off x="3074"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8" name="Freeform 1388"/>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79" name="Freeform 1389"/>
            <p:cNvSpPr>
              <a:spLocks noEditPoints="1"/>
            </p:cNvSpPr>
            <p:nvPr/>
          </p:nvSpPr>
          <p:spPr bwMode="auto">
            <a:xfrm>
              <a:off x="3086"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0" name="Freeform 1390"/>
            <p:cNvSpPr>
              <a:spLocks/>
            </p:cNvSpPr>
            <p:nvPr/>
          </p:nvSpPr>
          <p:spPr bwMode="auto">
            <a:xfrm>
              <a:off x="3086"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1" name="Freeform 1391"/>
            <p:cNvSpPr>
              <a:spLocks/>
            </p:cNvSpPr>
            <p:nvPr/>
          </p:nvSpPr>
          <p:spPr bwMode="auto">
            <a:xfrm>
              <a:off x="3110" y="1967"/>
              <a:ext cx="12" cy="12"/>
            </a:xfrm>
            <a:custGeom>
              <a:avLst/>
              <a:gdLst>
                <a:gd name="T0" fmla="*/ 0 w 12"/>
                <a:gd name="T1" fmla="*/ 12 h 12"/>
                <a:gd name="T2" fmla="*/ 0 w 12"/>
                <a:gd name="T3" fmla="*/ 12 h 12"/>
                <a:gd name="T4" fmla="*/ 0 w 12"/>
                <a:gd name="T5" fmla="*/ 12 h 12"/>
                <a:gd name="T6" fmla="*/ 0 w 12"/>
                <a:gd name="T7" fmla="*/ 12 h 12"/>
                <a:gd name="T8" fmla="*/ 0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2" name="Rectangle 1392"/>
            <p:cNvSpPr>
              <a:spLocks noChangeArrowheads="1"/>
            </p:cNvSpPr>
            <p:nvPr/>
          </p:nvSpPr>
          <p:spPr bwMode="auto">
            <a:xfrm>
              <a:off x="311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883" name="Freeform 139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4" name="Freeform 139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5" name="Freeform 139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6" name="Freeform 1396"/>
            <p:cNvSpPr>
              <a:spLocks noEditPoints="1"/>
            </p:cNvSpPr>
            <p:nvPr/>
          </p:nvSpPr>
          <p:spPr bwMode="auto">
            <a:xfrm>
              <a:off x="311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7" name="Freeform 1397"/>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8" name="Freeform 1398"/>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89" name="Freeform 1399"/>
            <p:cNvSpPr>
              <a:spLocks noEditPoints="1"/>
            </p:cNvSpPr>
            <p:nvPr/>
          </p:nvSpPr>
          <p:spPr bwMode="auto">
            <a:xfrm>
              <a:off x="312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0" name="Freeform 1400"/>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1" name="Freeform 1401"/>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2" name="Freeform 1402"/>
            <p:cNvSpPr>
              <a:spLocks noEditPoints="1"/>
            </p:cNvSpPr>
            <p:nvPr/>
          </p:nvSpPr>
          <p:spPr bwMode="auto">
            <a:xfrm>
              <a:off x="311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3" name="Freeform 140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4" name="Freeform 140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5" name="Freeform 1405"/>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6" name="Freeform 1406"/>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7" name="Freeform 1407"/>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8" name="Freeform 140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99" name="Freeform 140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0" name="Freeform 141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1" name="Freeform 141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2" name="Freeform 1412"/>
            <p:cNvSpPr>
              <a:spLocks noEditPoints="1"/>
            </p:cNvSpPr>
            <p:nvPr/>
          </p:nvSpPr>
          <p:spPr bwMode="auto">
            <a:xfrm>
              <a:off x="311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3" name="Freeform 141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4" name="Freeform 141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5" name="Freeform 141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6" name="Freeform 1416"/>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7" name="Freeform 1417"/>
            <p:cNvSpPr>
              <a:spLocks/>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8" name="Freeform 1418"/>
            <p:cNvSpPr>
              <a:spLocks/>
            </p:cNvSpPr>
            <p:nvPr/>
          </p:nvSpPr>
          <p:spPr bwMode="auto">
            <a:xfrm>
              <a:off x="3110" y="1979"/>
              <a:ext cx="12" cy="1"/>
            </a:xfrm>
            <a:custGeom>
              <a:avLst/>
              <a:gdLst>
                <a:gd name="T0" fmla="*/ 12 w 12"/>
                <a:gd name="T1" fmla="*/ 0 h 1"/>
                <a:gd name="T2" fmla="*/ 12 w 12"/>
                <a:gd name="T3" fmla="*/ 0 h 1"/>
                <a:gd name="T4" fmla="*/ 12 w 12"/>
                <a:gd name="T5" fmla="*/ 0 h 1"/>
                <a:gd name="T6" fmla="*/ 0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909" name="Rectangle 1419"/>
            <p:cNvSpPr>
              <a:spLocks noChangeArrowheads="1"/>
            </p:cNvSpPr>
            <p:nvPr/>
          </p:nvSpPr>
          <p:spPr bwMode="auto">
            <a:xfrm>
              <a:off x="3122"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910" name="Freeform 1420"/>
            <p:cNvSpPr>
              <a:spLocks noEditPoints="1"/>
            </p:cNvSpPr>
            <p:nvPr/>
          </p:nvSpPr>
          <p:spPr bwMode="auto">
            <a:xfrm>
              <a:off x="3110"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8" name="Group 1421"/>
          <p:cNvGrpSpPr>
            <a:grpSpLocks/>
          </p:cNvGrpSpPr>
          <p:nvPr/>
        </p:nvGrpSpPr>
        <p:grpSpPr bwMode="auto">
          <a:xfrm>
            <a:off x="4937125" y="3427413"/>
            <a:ext cx="115888" cy="20637"/>
            <a:chOff x="3110" y="1967"/>
            <a:chExt cx="73" cy="13"/>
          </a:xfrm>
        </p:grpSpPr>
        <p:sp>
          <p:nvSpPr>
            <p:cNvPr id="1511" name="Freeform 1422"/>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2" name="Freeform 142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3" name="Freeform 142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4" name="Freeform 142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5" name="Freeform 1426"/>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6" name="Freeform 1427"/>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7" name="Freeform 1428"/>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8" name="Freeform 1429"/>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9" name="Freeform 1430"/>
            <p:cNvSpPr>
              <a:spLocks noEditPoints="1"/>
            </p:cNvSpPr>
            <p:nvPr/>
          </p:nvSpPr>
          <p:spPr bwMode="auto">
            <a:xfrm>
              <a:off x="3110"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0" name="Freeform 1431"/>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1" name="Freeform 1432"/>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2" name="Freeform 1433"/>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3" name="Freeform 1434"/>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4" name="Freeform 1435"/>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5" name="Freeform 1436"/>
            <p:cNvSpPr>
              <a:spLocks/>
            </p:cNvSpPr>
            <p:nvPr/>
          </p:nvSpPr>
          <p:spPr bwMode="auto">
            <a:xfrm>
              <a:off x="3122"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6" name="Freeform 1437"/>
            <p:cNvSpPr>
              <a:spLocks/>
            </p:cNvSpPr>
            <p:nvPr/>
          </p:nvSpPr>
          <p:spPr bwMode="auto">
            <a:xfrm>
              <a:off x="3110" y="1967"/>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0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7" name="Rectangle 1438"/>
            <p:cNvSpPr>
              <a:spLocks noChangeArrowheads="1"/>
            </p:cNvSpPr>
            <p:nvPr/>
          </p:nvSpPr>
          <p:spPr bwMode="auto">
            <a:xfrm>
              <a:off x="3110"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528" name="Freeform 143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9" name="Freeform 144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0" name="Freeform 144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1" name="Freeform 1442"/>
            <p:cNvSpPr>
              <a:spLocks noEditPoints="1"/>
            </p:cNvSpPr>
            <p:nvPr/>
          </p:nvSpPr>
          <p:spPr bwMode="auto">
            <a:xfrm>
              <a:off x="3110"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2" name="Freeform 1443"/>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3" name="Freeform 1444"/>
            <p:cNvSpPr>
              <a:spLocks noEditPoints="1"/>
            </p:cNvSpPr>
            <p:nvPr/>
          </p:nvSpPr>
          <p:spPr bwMode="auto">
            <a:xfrm>
              <a:off x="3122"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4" name="Freeform 1445"/>
            <p:cNvSpPr>
              <a:spLocks noEditPoints="1"/>
            </p:cNvSpPr>
            <p:nvPr/>
          </p:nvSpPr>
          <p:spPr bwMode="auto">
            <a:xfrm>
              <a:off x="3122"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5" name="Freeform 1446"/>
            <p:cNvSpPr>
              <a:spLocks noEditPoints="1"/>
            </p:cNvSpPr>
            <p:nvPr/>
          </p:nvSpPr>
          <p:spPr bwMode="auto">
            <a:xfrm>
              <a:off x="3122"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6" name="Freeform 1447"/>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7" name="Freeform 1448"/>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8" name="Freeform 1449"/>
            <p:cNvSpPr>
              <a:spLocks noEditPoints="1"/>
            </p:cNvSpPr>
            <p:nvPr/>
          </p:nvSpPr>
          <p:spPr bwMode="auto">
            <a:xfrm>
              <a:off x="3122"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9" name="Freeform 1450"/>
            <p:cNvSpPr>
              <a:spLocks noEditPoints="1"/>
            </p:cNvSpPr>
            <p:nvPr/>
          </p:nvSpPr>
          <p:spPr bwMode="auto">
            <a:xfrm>
              <a:off x="3110"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0" name="Freeform 145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1" name="Freeform 1452"/>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2" name="Freeform 145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3" name="Freeform 145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4" name="Freeform 1455"/>
            <p:cNvSpPr>
              <a:spLocks/>
            </p:cNvSpPr>
            <p:nvPr/>
          </p:nvSpPr>
          <p:spPr bwMode="auto">
            <a:xfrm>
              <a:off x="3110" y="196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5" name="Freeform 1456"/>
            <p:cNvSpPr>
              <a:spLocks/>
            </p:cNvSpPr>
            <p:nvPr/>
          </p:nvSpPr>
          <p:spPr bwMode="auto">
            <a:xfrm>
              <a:off x="3110" y="1967"/>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12 h 12"/>
                <a:gd name="T36" fmla="*/ 0 w 1"/>
                <a:gd name="T37" fmla="*/ 12 h 12"/>
                <a:gd name="T38" fmla="*/ 0 w 1"/>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6" name="Freeform 1457"/>
            <p:cNvSpPr>
              <a:spLocks/>
            </p:cNvSpPr>
            <p:nvPr/>
          </p:nvSpPr>
          <p:spPr bwMode="auto">
            <a:xfrm>
              <a:off x="3110"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7" name="Freeform 145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8" name="Freeform 145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49" name="Freeform 146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0" name="Freeform 146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1" name="Freeform 1462"/>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2" name="Freeform 1463"/>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3" name="Freeform 1464"/>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4" name="Freeform 1465"/>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5" name="Freeform 1466"/>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6" name="Freeform 1467"/>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7" name="Freeform 1468"/>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8" name="Freeform 1469"/>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59" name="Freeform 1470"/>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0" name="Freeform 1471"/>
            <p:cNvSpPr>
              <a:spLocks noEditPoints="1"/>
            </p:cNvSpPr>
            <p:nvPr/>
          </p:nvSpPr>
          <p:spPr bwMode="auto">
            <a:xfrm>
              <a:off x="3110"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1" name="Freeform 1472"/>
            <p:cNvSpPr>
              <a:spLocks noEditPoints="1"/>
            </p:cNvSpPr>
            <p:nvPr/>
          </p:nvSpPr>
          <p:spPr bwMode="auto">
            <a:xfrm>
              <a:off x="3110"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2" name="Freeform 147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3" name="Freeform 1474"/>
            <p:cNvSpPr>
              <a:spLocks/>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4" name="Oval 1475"/>
            <p:cNvSpPr>
              <a:spLocks noChangeArrowheads="1"/>
            </p:cNvSpPr>
            <p:nvPr/>
          </p:nvSpPr>
          <p:spPr bwMode="auto">
            <a:xfrm>
              <a:off x="3110" y="1979"/>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Sans Unicode" pitchFamily="34" charset="0"/>
              </a:endParaRPr>
            </a:p>
          </p:txBody>
        </p:sp>
        <p:sp>
          <p:nvSpPr>
            <p:cNvPr id="1565" name="Rectangle 1476"/>
            <p:cNvSpPr>
              <a:spLocks noChangeArrowheads="1"/>
            </p:cNvSpPr>
            <p:nvPr/>
          </p:nvSpPr>
          <p:spPr bwMode="auto">
            <a:xfrm>
              <a:off x="3110"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566" name="Freeform 1477"/>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7" name="Freeform 1478"/>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8" name="Freeform 1479"/>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69" name="Freeform 1480"/>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0" name="Freeform 1481"/>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1" name="Freeform 1482"/>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2" name="Freeform 1483"/>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3" name="Freeform 1484"/>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4" name="Freeform 1485"/>
            <p:cNvSpPr>
              <a:spLocks noEditPoints="1"/>
            </p:cNvSpPr>
            <p:nvPr/>
          </p:nvSpPr>
          <p:spPr bwMode="auto">
            <a:xfrm>
              <a:off x="3110"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5" name="Freeform 1486"/>
            <p:cNvSpPr>
              <a:spLocks/>
            </p:cNvSpPr>
            <p:nvPr/>
          </p:nvSpPr>
          <p:spPr bwMode="auto">
            <a:xfrm>
              <a:off x="3110"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6" name="Freeform 1487"/>
            <p:cNvSpPr>
              <a:spLocks/>
            </p:cNvSpPr>
            <p:nvPr/>
          </p:nvSpPr>
          <p:spPr bwMode="auto">
            <a:xfrm>
              <a:off x="3135" y="1967"/>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12 h 12"/>
                <a:gd name="T42" fmla="*/ 0 w 12"/>
                <a:gd name="T43" fmla="*/ 12 h 12"/>
                <a:gd name="T44" fmla="*/ 0 w 12"/>
                <a:gd name="T45" fmla="*/ 12 h 12"/>
                <a:gd name="T46" fmla="*/ 0 w 12"/>
                <a:gd name="T47" fmla="*/ 12 h 12"/>
                <a:gd name="T48" fmla="*/ 0 w 12"/>
                <a:gd name="T49" fmla="*/ 12 h 12"/>
                <a:gd name="T50" fmla="*/ 12 w 12"/>
                <a:gd name="T51" fmla="*/ 12 h 12"/>
                <a:gd name="T52" fmla="*/ 12 w 12"/>
                <a:gd name="T53" fmla="*/ 12 h 12"/>
                <a:gd name="T54" fmla="*/ 12 w 12"/>
                <a:gd name="T55" fmla="*/ 12 h 1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2"/>
                <a:gd name="T85" fmla="*/ 0 h 12"/>
                <a:gd name="T86" fmla="*/ 12 w 12"/>
                <a:gd name="T87" fmla="*/ 12 h 1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7" name="Rectangle 1488"/>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578" name="Freeform 1489"/>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79" name="Freeform 1490"/>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0" name="Freeform 149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1" name="Freeform 1492"/>
            <p:cNvSpPr>
              <a:spLocks noEditPoints="1"/>
            </p:cNvSpPr>
            <p:nvPr/>
          </p:nvSpPr>
          <p:spPr bwMode="auto">
            <a:xfrm>
              <a:off x="3147"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2" name="Freeform 149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3" name="Freeform 149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4" name="Freeform 1495"/>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5" name="Freeform 1496"/>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6" name="Freeform 1497"/>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7" name="Freeform 1498"/>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8" name="Freeform 149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89" name="Freeform 150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0" name="Freeform 1501"/>
            <p:cNvSpPr>
              <a:spLocks noEditPoints="1"/>
            </p:cNvSpPr>
            <p:nvPr/>
          </p:nvSpPr>
          <p:spPr bwMode="auto">
            <a:xfrm>
              <a:off x="3135"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1" name="Freeform 1502"/>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2" name="Freeform 1503"/>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3" name="Freeform 1504"/>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4" name="Freeform 1505"/>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5" name="Freeform 1506"/>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6" name="Freeform 1507"/>
            <p:cNvSpPr>
              <a:spLocks noEditPoints="1"/>
            </p:cNvSpPr>
            <p:nvPr/>
          </p:nvSpPr>
          <p:spPr bwMode="auto">
            <a:xfrm>
              <a:off x="3135"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7" name="Freeform 150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8" name="Freeform 150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99" name="Freeform 1510"/>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0" name="Freeform 1511"/>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1" name="Freeform 1512"/>
            <p:cNvSpPr>
              <a:spLocks noEditPoints="1"/>
            </p:cNvSpPr>
            <p:nvPr/>
          </p:nvSpPr>
          <p:spPr bwMode="auto">
            <a:xfrm>
              <a:off x="3135"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
                <a:gd name="T26" fmla="*/ 12 w 1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2" name="Freeform 1513"/>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3" name="Rectangle 1514"/>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04" name="Oval 1515"/>
            <p:cNvSpPr>
              <a:spLocks noChangeArrowheads="1"/>
            </p:cNvSpPr>
            <p:nvPr/>
          </p:nvSpPr>
          <p:spPr bwMode="auto">
            <a:xfrm>
              <a:off x="3147" y="1979"/>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Sans Unicode" pitchFamily="34" charset="0"/>
              </a:endParaRPr>
            </a:p>
          </p:txBody>
        </p:sp>
        <p:sp>
          <p:nvSpPr>
            <p:cNvPr id="1605" name="Rectangle 1516"/>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06" name="Freeform 1517"/>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7" name="Freeform 1518"/>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8" name="Freeform 1519"/>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09" name="Freeform 1520"/>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0" name="Freeform 152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1" name="Freeform 1522"/>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2" name="Freeform 1523"/>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3" name="Freeform 1524"/>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4" name="Freeform 1525"/>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5" name="Freeform 1526"/>
            <p:cNvSpPr>
              <a:spLocks/>
            </p:cNvSpPr>
            <p:nvPr/>
          </p:nvSpPr>
          <p:spPr bwMode="auto">
            <a:xfrm>
              <a:off x="3147"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6" name="Freeform 1527"/>
            <p:cNvSpPr>
              <a:spLocks/>
            </p:cNvSpPr>
            <p:nvPr/>
          </p:nvSpPr>
          <p:spPr bwMode="auto">
            <a:xfrm>
              <a:off x="3147" y="1967"/>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7" name="Rectangle 1528"/>
            <p:cNvSpPr>
              <a:spLocks noChangeArrowheads="1"/>
            </p:cNvSpPr>
            <p:nvPr/>
          </p:nvSpPr>
          <p:spPr bwMode="auto">
            <a:xfrm>
              <a:off x="3147" y="1967"/>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18" name="Freeform 152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19" name="Freeform 153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0" name="Freeform 1531"/>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1" name="Freeform 153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2" name="Freeform 153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3" name="Freeform 1534"/>
            <p:cNvSpPr>
              <a:spLocks noEditPoints="1"/>
            </p:cNvSpPr>
            <p:nvPr/>
          </p:nvSpPr>
          <p:spPr bwMode="auto">
            <a:xfrm>
              <a:off x="3147"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4" name="Freeform 1535"/>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5" name="Freeform 1536"/>
            <p:cNvSpPr>
              <a:spLocks noEditPoints="1"/>
            </p:cNvSpPr>
            <p:nvPr/>
          </p:nvSpPr>
          <p:spPr bwMode="auto">
            <a:xfrm>
              <a:off x="3147"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6" name="Freeform 1537"/>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7" name="Freeform 1538"/>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8" name="Freeform 1539"/>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29" name="Freeform 1540"/>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0" name="Freeform 1541"/>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1" name="Freeform 154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2" name="Freeform 154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3" name="Freeform 154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4" name="Freeform 1545"/>
            <p:cNvSpPr>
              <a:spLocks/>
            </p:cNvSpPr>
            <p:nvPr/>
          </p:nvSpPr>
          <p:spPr bwMode="auto">
            <a:xfrm>
              <a:off x="3147" y="1967"/>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5" name="Freeform 1546"/>
            <p:cNvSpPr>
              <a:spLocks/>
            </p:cNvSpPr>
            <p:nvPr/>
          </p:nvSpPr>
          <p:spPr bwMode="auto">
            <a:xfrm>
              <a:off x="3135" y="1967"/>
              <a:ext cx="12" cy="12"/>
            </a:xfrm>
            <a:custGeom>
              <a:avLst/>
              <a:gdLst>
                <a:gd name="T0" fmla="*/ 0 w 12"/>
                <a:gd name="T1" fmla="*/ 12 h 12"/>
                <a:gd name="T2" fmla="*/ 0 w 12"/>
                <a:gd name="T3" fmla="*/ 12 h 12"/>
                <a:gd name="T4" fmla="*/ 0 w 12"/>
                <a:gd name="T5" fmla="*/ 0 h 12"/>
                <a:gd name="T6" fmla="*/ 0 w 12"/>
                <a:gd name="T7" fmla="*/ 0 h 12"/>
                <a:gd name="T8" fmla="*/ 0 w 12"/>
                <a:gd name="T9" fmla="*/ 0 h 12"/>
                <a:gd name="T10" fmla="*/ 0 w 12"/>
                <a:gd name="T11" fmla="*/ 0 h 12"/>
                <a:gd name="T12" fmla="*/ 12 w 12"/>
                <a:gd name="T13" fmla="*/ 0 h 12"/>
                <a:gd name="T14" fmla="*/ 12 w 12"/>
                <a:gd name="T15" fmla="*/ 0 h 12"/>
                <a:gd name="T16" fmla="*/ 12 w 12"/>
                <a:gd name="T17" fmla="*/ 0 h 12"/>
                <a:gd name="T18" fmla="*/ 12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12 h 12"/>
                <a:gd name="T34" fmla="*/ 0 w 12"/>
                <a:gd name="T35" fmla="*/ 12 h 12"/>
                <a:gd name="T36" fmla="*/ 0 w 12"/>
                <a:gd name="T37" fmla="*/ 12 h 1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2"/>
                <a:gd name="T59" fmla="*/ 12 w 12"/>
                <a:gd name="T60" fmla="*/ 12 h 1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6" name="Freeform 1547"/>
            <p:cNvSpPr>
              <a:spLocks/>
            </p:cNvSpPr>
            <p:nvPr/>
          </p:nvSpPr>
          <p:spPr bwMode="auto">
            <a:xfrm>
              <a:off x="3135" y="1967"/>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7" name="Freeform 1548"/>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8" name="Freeform 1549"/>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39" name="Freeform 1550"/>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0" name="Freeform 1551"/>
            <p:cNvSpPr>
              <a:spLocks noEditPoints="1"/>
            </p:cNvSpPr>
            <p:nvPr/>
          </p:nvSpPr>
          <p:spPr bwMode="auto">
            <a:xfrm>
              <a:off x="3135" y="1967"/>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
                <a:gd name="T26" fmla="*/ 12 w 1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1" name="Freeform 1552"/>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2" name="Freeform 1553"/>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3" name="Freeform 1554"/>
            <p:cNvSpPr>
              <a:spLocks noEditPoints="1"/>
            </p:cNvSpPr>
            <p:nvPr/>
          </p:nvSpPr>
          <p:spPr bwMode="auto">
            <a:xfrm>
              <a:off x="3147"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4" name="Freeform 1555"/>
            <p:cNvSpPr>
              <a:spLocks noEditPoints="1"/>
            </p:cNvSpPr>
            <p:nvPr/>
          </p:nvSpPr>
          <p:spPr bwMode="auto">
            <a:xfrm>
              <a:off x="3135" y="1967"/>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5" name="Freeform 1556"/>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6" name="Freeform 1557"/>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7" name="Freeform 1558"/>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8" name="Freeform 1559"/>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49" name="Freeform 1560"/>
            <p:cNvSpPr>
              <a:spLocks noEditPoints="1"/>
            </p:cNvSpPr>
            <p:nvPr/>
          </p:nvSpPr>
          <p:spPr bwMode="auto">
            <a:xfrm>
              <a:off x="3135"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0" name="Freeform 1561"/>
            <p:cNvSpPr>
              <a:spLocks noEditPoints="1"/>
            </p:cNvSpPr>
            <p:nvPr/>
          </p:nvSpPr>
          <p:spPr bwMode="auto">
            <a:xfrm>
              <a:off x="3135"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1" name="Freeform 1562"/>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2" name="Freeform 1563"/>
            <p:cNvSpPr>
              <a:spLocks/>
            </p:cNvSpPr>
            <p:nvPr/>
          </p:nvSpPr>
          <p:spPr bwMode="auto">
            <a:xfrm>
              <a:off x="3135"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3" name="Freeform 1564"/>
            <p:cNvSpPr>
              <a:spLocks/>
            </p:cNvSpPr>
            <p:nvPr/>
          </p:nvSpPr>
          <p:spPr bwMode="auto">
            <a:xfrm>
              <a:off x="3135" y="1979"/>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0 w 12"/>
                <a:gd name="T29" fmla="*/ 0 h 1"/>
                <a:gd name="T30" fmla="*/ 0 w 12"/>
                <a:gd name="T31" fmla="*/ 0 h 1"/>
                <a:gd name="T32" fmla="*/ 0 w 12"/>
                <a:gd name="T33" fmla="*/ 0 h 1"/>
                <a:gd name="T34" fmla="*/ 12 w 12"/>
                <a:gd name="T35" fmla="*/ 0 h 1"/>
                <a:gd name="T36" fmla="*/ 12 w 12"/>
                <a:gd name="T37" fmla="*/ 0 h 1"/>
                <a:gd name="T38" fmla="*/ 12 w 12"/>
                <a:gd name="T39" fmla="*/ 0 h 1"/>
                <a:gd name="T40" fmla="*/ 12 w 12"/>
                <a:gd name="T41" fmla="*/ 0 h 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
                <a:gd name="T65" fmla="*/ 12 w 12"/>
                <a:gd name="T66" fmla="*/ 1 h 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4" name="Rectangle 1565"/>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55" name="Freeform 1566"/>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6" name="Freeform 1567"/>
            <p:cNvSpPr>
              <a:spLocks noEditPoints="1"/>
            </p:cNvSpPr>
            <p:nvPr/>
          </p:nvSpPr>
          <p:spPr bwMode="auto">
            <a:xfrm>
              <a:off x="3135" y="197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7" name="Freeform 156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8" name="Freeform 156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59" name="Freeform 1570"/>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0" name="Freeform 1571"/>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1" name="Freeform 1572"/>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2" name="Freeform 1573"/>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3" name="Freeform 1574"/>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4" name="Freeform 1575"/>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5" name="Freeform 1576"/>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6" name="Freeform 1577"/>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7" name="Freeform 1578"/>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8" name="Freeform 1579"/>
            <p:cNvSpPr>
              <a:spLocks noEditPoints="1"/>
            </p:cNvSpPr>
            <p:nvPr/>
          </p:nvSpPr>
          <p:spPr bwMode="auto">
            <a:xfrm>
              <a:off x="3135"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69" name="Freeform 1580"/>
            <p:cNvSpPr>
              <a:spLocks noEditPoints="1"/>
            </p:cNvSpPr>
            <p:nvPr/>
          </p:nvSpPr>
          <p:spPr bwMode="auto">
            <a:xfrm>
              <a:off x="3135" y="197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2"/>
                <a:gd name="T25" fmla="*/ 0 h 1"/>
                <a:gd name="T26" fmla="*/ 12 w 12"/>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0" name="Freeform 1581"/>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1" name="Freeform 1582"/>
            <p:cNvSpPr>
              <a:spLocks noEditPoints="1"/>
            </p:cNvSpPr>
            <p:nvPr/>
          </p:nvSpPr>
          <p:spPr bwMode="auto">
            <a:xfrm>
              <a:off x="3147"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60000 65536"/>
                <a:gd name="T17" fmla="*/ 0 60000 65536"/>
                <a:gd name="T18" fmla="*/ 0 60000 65536"/>
                <a:gd name="T19" fmla="*/ 0 60000 65536"/>
                <a:gd name="T20" fmla="*/ 0 60000 65536"/>
                <a:gd name="T21" fmla="*/ 0 60000 65536"/>
                <a:gd name="T22" fmla="*/ 0 60000 65536"/>
                <a:gd name="T23" fmla="*/ 0 60000 65536"/>
                <a:gd name="T24" fmla="*/ 0 w 1"/>
                <a:gd name="T25" fmla="*/ 0 h 1"/>
                <a:gd name="T26" fmla="*/ 1 w 1"/>
                <a:gd name="T27" fmla="*/ 1 h 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2" name="Rectangle 1583"/>
            <p:cNvSpPr>
              <a:spLocks noChangeArrowheads="1"/>
            </p:cNvSpPr>
            <p:nvPr/>
          </p:nvSpPr>
          <p:spPr bwMode="auto">
            <a:xfrm>
              <a:off x="3147"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73" name="Freeform 1584"/>
            <p:cNvSpPr>
              <a:spLocks/>
            </p:cNvSpPr>
            <p:nvPr/>
          </p:nvSpPr>
          <p:spPr bwMode="auto">
            <a:xfrm>
              <a:off x="3171" y="1967"/>
              <a:ext cx="1" cy="12"/>
            </a:xfrm>
            <a:custGeom>
              <a:avLst/>
              <a:gdLst>
                <a:gd name="T0" fmla="*/ 0 w 1"/>
                <a:gd name="T1" fmla="*/ 12 h 12"/>
                <a:gd name="T2" fmla="*/ 0 w 1"/>
                <a:gd name="T3" fmla="*/ 12 h 12"/>
                <a:gd name="T4" fmla="*/ 0 w 1"/>
                <a:gd name="T5" fmla="*/ 12 h 12"/>
                <a:gd name="T6" fmla="*/ 0 w 1"/>
                <a:gd name="T7" fmla="*/ 12 h 12"/>
                <a:gd name="T8" fmla="*/ 0 w 1"/>
                <a:gd name="T9" fmla="*/ 12 h 12"/>
                <a:gd name="T10" fmla="*/ 0 w 1"/>
                <a:gd name="T11" fmla="*/ 12 h 12"/>
                <a:gd name="T12" fmla="*/ 0 w 1"/>
                <a:gd name="T13" fmla="*/ 12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w 1"/>
                <a:gd name="T43" fmla="*/ 12 h 12"/>
                <a:gd name="T44" fmla="*/ 0 w 1"/>
                <a:gd name="T45" fmla="*/ 12 h 12"/>
                <a:gd name="T46" fmla="*/ 0 w 1"/>
                <a:gd name="T47" fmla="*/ 12 h 12"/>
                <a:gd name="T48" fmla="*/ 0 w 1"/>
                <a:gd name="T49" fmla="*/ 12 h 12"/>
                <a:gd name="T50" fmla="*/ 0 w 1"/>
                <a:gd name="T51" fmla="*/ 12 h 12"/>
                <a:gd name="T52" fmla="*/ 0 w 1"/>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
                <a:gd name="T82" fmla="*/ 0 h 12"/>
                <a:gd name="T83" fmla="*/ 1 w 1"/>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 h="12">
                  <a:moveTo>
                    <a:pt x="0" y="12"/>
                  </a:moveTo>
                  <a:lnTo>
                    <a:pt x="0" y="12"/>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4" name="Rectangle 1585"/>
            <p:cNvSpPr>
              <a:spLocks noChangeArrowheads="1"/>
            </p:cNvSpPr>
            <p:nvPr/>
          </p:nvSpPr>
          <p:spPr bwMode="auto">
            <a:xfrm>
              <a:off x="3171"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675" name="Freeform 158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6" name="Freeform 158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7" name="Freeform 158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8" name="Freeform 158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79" name="Freeform 1590"/>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0" name="Freeform 1591"/>
            <p:cNvSpPr>
              <a:spLocks noEditPoints="1"/>
            </p:cNvSpPr>
            <p:nvPr/>
          </p:nvSpPr>
          <p:spPr bwMode="auto">
            <a:xfrm>
              <a:off x="3171" y="1967"/>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1" name="Freeform 1592"/>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2" name="Freeform 1593"/>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3" name="Freeform 1594"/>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4" name="Freeform 1595"/>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5" name="Freeform 1596"/>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6" name="Freeform 1597"/>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7" name="Freeform 1598"/>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8" name="Freeform 1599"/>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89" name="Freeform 1600"/>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0" name="Freeform 1601"/>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1" name="Freeform 1602"/>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2" name="Freeform 1603"/>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3" name="Freeform 1604"/>
            <p:cNvSpPr>
              <a:spLocks noEditPoints="1"/>
            </p:cNvSpPr>
            <p:nvPr/>
          </p:nvSpPr>
          <p:spPr bwMode="auto">
            <a:xfrm>
              <a:off x="3171" y="1967"/>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4" name="Freeform 1605"/>
            <p:cNvSpPr>
              <a:spLocks noEditPoints="1"/>
            </p:cNvSpPr>
            <p:nvPr/>
          </p:nvSpPr>
          <p:spPr bwMode="auto">
            <a:xfrm>
              <a:off x="3171" y="1967"/>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5" name="Freeform 160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6" name="Freeform 160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7" name="Freeform 160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8" name="Freeform 160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699" name="Freeform 1610"/>
            <p:cNvSpPr>
              <a:spLocks/>
            </p:cNvSpPr>
            <p:nvPr/>
          </p:nvSpPr>
          <p:spPr bwMode="auto">
            <a:xfrm>
              <a:off x="3171" y="197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0" name="Freeform 1611"/>
            <p:cNvSpPr>
              <a:spLocks/>
            </p:cNvSpPr>
            <p:nvPr/>
          </p:nvSpPr>
          <p:spPr bwMode="auto">
            <a:xfrm>
              <a:off x="3171" y="1979"/>
              <a:ext cx="12" cy="1"/>
            </a:xfrm>
            <a:custGeom>
              <a:avLst/>
              <a:gdLst>
                <a:gd name="T0" fmla="*/ 0 w 12"/>
                <a:gd name="T1" fmla="*/ 0 h 1"/>
                <a:gd name="T2" fmla="*/ 0 w 12"/>
                <a:gd name="T3" fmla="*/ 0 h 1"/>
                <a:gd name="T4" fmla="*/ 0 w 12"/>
                <a:gd name="T5" fmla="*/ 0 h 1"/>
                <a:gd name="T6" fmla="*/ 0 w 12"/>
                <a:gd name="T7" fmla="*/ 0 h 1"/>
                <a:gd name="T8" fmla="*/ 0 w 12"/>
                <a:gd name="T9" fmla="*/ 0 h 1"/>
                <a:gd name="T10" fmla="*/ 0 w 12"/>
                <a:gd name="T11" fmla="*/ 0 h 1"/>
                <a:gd name="T12" fmla="*/ 0 w 12"/>
                <a:gd name="T13" fmla="*/ 0 h 1"/>
                <a:gd name="T14" fmla="*/ 0 w 12"/>
                <a:gd name="T15" fmla="*/ 0 h 1"/>
                <a:gd name="T16" fmla="*/ 0 w 12"/>
                <a:gd name="T17" fmla="*/ 0 h 1"/>
                <a:gd name="T18" fmla="*/ 0 w 12"/>
                <a:gd name="T19" fmla="*/ 0 h 1"/>
                <a:gd name="T20" fmla="*/ 0 w 12"/>
                <a:gd name="T21" fmla="*/ 0 h 1"/>
                <a:gd name="T22" fmla="*/ 0 w 12"/>
                <a:gd name="T23" fmla="*/ 0 h 1"/>
                <a:gd name="T24" fmla="*/ 0 w 12"/>
                <a:gd name="T25" fmla="*/ 0 h 1"/>
                <a:gd name="T26" fmla="*/ 0 w 12"/>
                <a:gd name="T27" fmla="*/ 0 h 1"/>
                <a:gd name="T28" fmla="*/ 12 w 12"/>
                <a:gd name="T29" fmla="*/ 0 h 1"/>
                <a:gd name="T30" fmla="*/ 12 w 12"/>
                <a:gd name="T31" fmla="*/ 0 h 1"/>
                <a:gd name="T32" fmla="*/ 12 w 12"/>
                <a:gd name="T33" fmla="*/ 0 h 1"/>
                <a:gd name="T34" fmla="*/ 0 w 12"/>
                <a:gd name="T35" fmla="*/ 0 h 1"/>
                <a:gd name="T36" fmla="*/ 0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0" y="0"/>
                  </a:moveTo>
                  <a:lnTo>
                    <a:pt x="0" y="0"/>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1" name="Rectangle 1612"/>
            <p:cNvSpPr>
              <a:spLocks noChangeArrowheads="1"/>
            </p:cNvSpPr>
            <p:nvPr/>
          </p:nvSpPr>
          <p:spPr bwMode="auto">
            <a:xfrm>
              <a:off x="3171" y="197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702" name="Freeform 1613"/>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3" name="Freeform 1614"/>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4" name="Freeform 1615"/>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5" name="Freeform 1616"/>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6" name="Freeform 1617"/>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7" name="Freeform 1618"/>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8" name="Freeform 1619"/>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09" name="Freeform 1620"/>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10" name="Freeform 1621"/>
            <p:cNvSpPr>
              <a:spLocks noEditPoints="1"/>
            </p:cNvSpPr>
            <p:nvPr/>
          </p:nvSpPr>
          <p:spPr bwMode="auto">
            <a:xfrm>
              <a:off x="3171" y="197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49" name="Group 1622"/>
          <p:cNvGrpSpPr>
            <a:grpSpLocks/>
          </p:cNvGrpSpPr>
          <p:nvPr/>
        </p:nvGrpSpPr>
        <p:grpSpPr bwMode="auto">
          <a:xfrm>
            <a:off x="2381250" y="4597400"/>
            <a:ext cx="288925" cy="155575"/>
            <a:chOff x="1500" y="2704"/>
            <a:chExt cx="182" cy="98"/>
          </a:xfrm>
        </p:grpSpPr>
        <p:sp>
          <p:nvSpPr>
            <p:cNvPr id="1311" name="Freeform 1623"/>
            <p:cNvSpPr>
              <a:spLocks noEditPoints="1"/>
            </p:cNvSpPr>
            <p:nvPr/>
          </p:nvSpPr>
          <p:spPr bwMode="auto">
            <a:xfrm>
              <a:off x="1572" y="2704"/>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2" name="Freeform 1624"/>
            <p:cNvSpPr>
              <a:spLocks/>
            </p:cNvSpPr>
            <p:nvPr/>
          </p:nvSpPr>
          <p:spPr bwMode="auto">
            <a:xfrm>
              <a:off x="1572" y="2716"/>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3" name="Freeform 1625"/>
            <p:cNvSpPr>
              <a:spLocks/>
            </p:cNvSpPr>
            <p:nvPr/>
          </p:nvSpPr>
          <p:spPr bwMode="auto">
            <a:xfrm>
              <a:off x="1500" y="2704"/>
              <a:ext cx="72" cy="12"/>
            </a:xfrm>
            <a:custGeom>
              <a:avLst/>
              <a:gdLst>
                <a:gd name="T0" fmla="*/ 0 w 72"/>
                <a:gd name="T1" fmla="*/ 0 h 12"/>
                <a:gd name="T2" fmla="*/ 0 w 72"/>
                <a:gd name="T3" fmla="*/ 12 h 12"/>
                <a:gd name="T4" fmla="*/ 72 w 72"/>
                <a:gd name="T5" fmla="*/ 12 h 12"/>
                <a:gd name="T6" fmla="*/ 72 w 72"/>
                <a:gd name="T7" fmla="*/ 0 h 12"/>
                <a:gd name="T8" fmla="*/ 0 w 72"/>
                <a:gd name="T9" fmla="*/ 0 h 12"/>
                <a:gd name="T10" fmla="*/ 0 w 72"/>
                <a:gd name="T11" fmla="*/ 0 h 12"/>
                <a:gd name="T12" fmla="*/ 0 w 72"/>
                <a:gd name="T13" fmla="*/ 0 h 12"/>
                <a:gd name="T14" fmla="*/ 0 w 72"/>
                <a:gd name="T15" fmla="*/ 0 h 12"/>
                <a:gd name="T16" fmla="*/ 0 w 72"/>
                <a:gd name="T17" fmla="*/ 0 h 12"/>
                <a:gd name="T18" fmla="*/ 0 w 72"/>
                <a:gd name="T19" fmla="*/ 0 h 12"/>
                <a:gd name="T20" fmla="*/ 0 w 72"/>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
                <a:gd name="T34" fmla="*/ 0 h 12"/>
                <a:gd name="T35" fmla="*/ 72 w 72"/>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 h="12">
                  <a:moveTo>
                    <a:pt x="0" y="0"/>
                  </a:moveTo>
                  <a:lnTo>
                    <a:pt x="0" y="12"/>
                  </a:lnTo>
                  <a:lnTo>
                    <a:pt x="72" y="12"/>
                  </a:lnTo>
                  <a:lnTo>
                    <a:pt x="7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4" name="Freeform 1626"/>
            <p:cNvSpPr>
              <a:spLocks/>
            </p:cNvSpPr>
            <p:nvPr/>
          </p:nvSpPr>
          <p:spPr bwMode="auto">
            <a:xfrm>
              <a:off x="1500" y="2704"/>
              <a:ext cx="1" cy="12"/>
            </a:xfrm>
            <a:custGeom>
              <a:avLst/>
              <a:gdLst>
                <a:gd name="T0" fmla="*/ 0 w 1"/>
                <a:gd name="T1" fmla="*/ 0 h 12"/>
                <a:gd name="T2" fmla="*/ 0 w 1"/>
                <a:gd name="T3" fmla="*/ 12 h 12"/>
                <a:gd name="T4" fmla="*/ 0 w 1"/>
                <a:gd name="T5" fmla="*/ 0 h 12"/>
                <a:gd name="T6" fmla="*/ 0 w 1"/>
                <a:gd name="T7" fmla="*/ 0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0"/>
                  </a:move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5" name="Freeform 1627"/>
            <p:cNvSpPr>
              <a:spLocks noEditPoints="1"/>
            </p:cNvSpPr>
            <p:nvPr/>
          </p:nvSpPr>
          <p:spPr bwMode="auto">
            <a:xfrm>
              <a:off x="1500" y="2716"/>
              <a:ext cx="72" cy="1"/>
            </a:xfrm>
            <a:custGeom>
              <a:avLst/>
              <a:gdLst>
                <a:gd name="T0" fmla="*/ 0 w 72"/>
                <a:gd name="T1" fmla="*/ 0 h 1"/>
                <a:gd name="T2" fmla="*/ 72 w 72"/>
                <a:gd name="T3" fmla="*/ 0 h 1"/>
                <a:gd name="T4" fmla="*/ 0 w 72"/>
                <a:gd name="T5" fmla="*/ 0 h 1"/>
                <a:gd name="T6" fmla="*/ 0 w 72"/>
                <a:gd name="T7" fmla="*/ 0 h 1"/>
                <a:gd name="T8" fmla="*/ 0 w 72"/>
                <a:gd name="T9" fmla="*/ 0 h 1"/>
                <a:gd name="T10" fmla="*/ 0 w 72"/>
                <a:gd name="T11" fmla="*/ 0 h 1"/>
                <a:gd name="T12" fmla="*/ 0 w 72"/>
                <a:gd name="T13" fmla="*/ 0 h 1"/>
                <a:gd name="T14" fmla="*/ 0 60000 65536"/>
                <a:gd name="T15" fmla="*/ 0 60000 65536"/>
                <a:gd name="T16" fmla="*/ 0 60000 65536"/>
                <a:gd name="T17" fmla="*/ 0 60000 65536"/>
                <a:gd name="T18" fmla="*/ 0 60000 65536"/>
                <a:gd name="T19" fmla="*/ 0 60000 65536"/>
                <a:gd name="T20" fmla="*/ 0 60000 65536"/>
                <a:gd name="T21" fmla="*/ 0 w 72"/>
                <a:gd name="T22" fmla="*/ 0 h 1"/>
                <a:gd name="T23" fmla="*/ 72 w 7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
                  <a:moveTo>
                    <a:pt x="0" y="0"/>
                  </a:moveTo>
                  <a:lnTo>
                    <a:pt x="7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6" name="Freeform 1628"/>
            <p:cNvSpPr>
              <a:spLocks noEditPoints="1"/>
            </p:cNvSpPr>
            <p:nvPr/>
          </p:nvSpPr>
          <p:spPr bwMode="auto">
            <a:xfrm>
              <a:off x="1572" y="2704"/>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7" name="Freeform 1629"/>
            <p:cNvSpPr>
              <a:spLocks noEditPoints="1"/>
            </p:cNvSpPr>
            <p:nvPr/>
          </p:nvSpPr>
          <p:spPr bwMode="auto">
            <a:xfrm>
              <a:off x="1500" y="2704"/>
              <a:ext cx="72" cy="1"/>
            </a:xfrm>
            <a:custGeom>
              <a:avLst/>
              <a:gdLst>
                <a:gd name="T0" fmla="*/ 72 w 72"/>
                <a:gd name="T1" fmla="*/ 0 h 1"/>
                <a:gd name="T2" fmla="*/ 0 w 72"/>
                <a:gd name="T3" fmla="*/ 0 h 1"/>
                <a:gd name="T4" fmla="*/ 72 w 72"/>
                <a:gd name="T5" fmla="*/ 0 h 1"/>
                <a:gd name="T6" fmla="*/ 72 w 72"/>
                <a:gd name="T7" fmla="*/ 0 h 1"/>
                <a:gd name="T8" fmla="*/ 72 w 72"/>
                <a:gd name="T9" fmla="*/ 0 h 1"/>
                <a:gd name="T10" fmla="*/ 72 w 72"/>
                <a:gd name="T11" fmla="*/ 0 h 1"/>
                <a:gd name="T12" fmla="*/ 72 w 72"/>
                <a:gd name="T13" fmla="*/ 0 h 1"/>
                <a:gd name="T14" fmla="*/ 0 60000 65536"/>
                <a:gd name="T15" fmla="*/ 0 60000 65536"/>
                <a:gd name="T16" fmla="*/ 0 60000 65536"/>
                <a:gd name="T17" fmla="*/ 0 60000 65536"/>
                <a:gd name="T18" fmla="*/ 0 60000 65536"/>
                <a:gd name="T19" fmla="*/ 0 60000 65536"/>
                <a:gd name="T20" fmla="*/ 0 60000 65536"/>
                <a:gd name="T21" fmla="*/ 0 w 72"/>
                <a:gd name="T22" fmla="*/ 0 h 1"/>
                <a:gd name="T23" fmla="*/ 72 w 7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
                  <a:moveTo>
                    <a:pt x="72" y="0"/>
                  </a:moveTo>
                  <a:lnTo>
                    <a:pt x="0" y="0"/>
                  </a:lnTo>
                  <a:lnTo>
                    <a:pt x="72" y="0"/>
                  </a:lnTo>
                  <a:close/>
                  <a:moveTo>
                    <a:pt x="72" y="0"/>
                  </a:move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8" name="Freeform 1630"/>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9" name="Freeform 1631"/>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0" name="Freeform 1632"/>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1" name="Freeform 1633"/>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2" name="Freeform 1634"/>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3" name="Freeform 1635"/>
            <p:cNvSpPr>
              <a:spLocks/>
            </p:cNvSpPr>
            <p:nvPr/>
          </p:nvSpPr>
          <p:spPr bwMode="auto">
            <a:xfrm>
              <a:off x="1500" y="2704"/>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4" name="Freeform 1636"/>
            <p:cNvSpPr>
              <a:spLocks/>
            </p:cNvSpPr>
            <p:nvPr/>
          </p:nvSpPr>
          <p:spPr bwMode="auto">
            <a:xfrm>
              <a:off x="1500" y="2704"/>
              <a:ext cx="1" cy="25"/>
            </a:xfrm>
            <a:custGeom>
              <a:avLst/>
              <a:gdLst>
                <a:gd name="T0" fmla="*/ 0 w 1"/>
                <a:gd name="T1" fmla="*/ 25 h 25"/>
                <a:gd name="T2" fmla="*/ 0 w 1"/>
                <a:gd name="T3" fmla="*/ 25 h 25"/>
                <a:gd name="T4" fmla="*/ 0 w 1"/>
                <a:gd name="T5" fmla="*/ 0 h 25"/>
                <a:gd name="T6" fmla="*/ 0 w 1"/>
                <a:gd name="T7" fmla="*/ 0 h 25"/>
                <a:gd name="T8" fmla="*/ 0 w 1"/>
                <a:gd name="T9" fmla="*/ 25 h 25"/>
                <a:gd name="T10" fmla="*/ 0 w 1"/>
                <a:gd name="T11" fmla="*/ 25 h 25"/>
                <a:gd name="T12" fmla="*/ 0 w 1"/>
                <a:gd name="T13" fmla="*/ 25 h 25"/>
                <a:gd name="T14" fmla="*/ 0 w 1"/>
                <a:gd name="T15" fmla="*/ 25 h 25"/>
                <a:gd name="T16" fmla="*/ 0 w 1"/>
                <a:gd name="T17" fmla="*/ 25 h 25"/>
                <a:gd name="T18" fmla="*/ 0 w 1"/>
                <a:gd name="T19" fmla="*/ 25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
                <a:gd name="T31" fmla="*/ 0 h 25"/>
                <a:gd name="T32" fmla="*/ 1 w 1"/>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 h="25">
                  <a:moveTo>
                    <a:pt x="0" y="25"/>
                  </a:moveTo>
                  <a:lnTo>
                    <a:pt x="0" y="25"/>
                  </a:lnTo>
                  <a:lnTo>
                    <a:pt x="0" y="0"/>
                  </a:ln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5" name="Rectangle 1637"/>
            <p:cNvSpPr>
              <a:spLocks noChangeArrowheads="1"/>
            </p:cNvSpPr>
            <p:nvPr/>
          </p:nvSpPr>
          <p:spPr bwMode="auto">
            <a:xfrm>
              <a:off x="1500" y="272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326" name="Freeform 1638"/>
            <p:cNvSpPr>
              <a:spLocks noEditPoints="1"/>
            </p:cNvSpPr>
            <p:nvPr/>
          </p:nvSpPr>
          <p:spPr bwMode="auto">
            <a:xfrm>
              <a:off x="1500" y="2704"/>
              <a:ext cx="1" cy="25"/>
            </a:xfrm>
            <a:custGeom>
              <a:avLst/>
              <a:gdLst>
                <a:gd name="T0" fmla="*/ 0 w 1"/>
                <a:gd name="T1" fmla="*/ 25 h 25"/>
                <a:gd name="T2" fmla="*/ 0 w 1"/>
                <a:gd name="T3" fmla="*/ 0 h 25"/>
                <a:gd name="T4" fmla="*/ 0 w 1"/>
                <a:gd name="T5" fmla="*/ 25 h 25"/>
                <a:gd name="T6" fmla="*/ 0 w 1"/>
                <a:gd name="T7" fmla="*/ 25 h 25"/>
                <a:gd name="T8" fmla="*/ 0 w 1"/>
                <a:gd name="T9" fmla="*/ 25 h 25"/>
                <a:gd name="T10" fmla="*/ 0 w 1"/>
                <a:gd name="T11" fmla="*/ 25 h 25"/>
                <a:gd name="T12" fmla="*/ 0 w 1"/>
                <a:gd name="T13" fmla="*/ 25 h 25"/>
                <a:gd name="T14" fmla="*/ 0 60000 65536"/>
                <a:gd name="T15" fmla="*/ 0 60000 65536"/>
                <a:gd name="T16" fmla="*/ 0 60000 65536"/>
                <a:gd name="T17" fmla="*/ 0 60000 65536"/>
                <a:gd name="T18" fmla="*/ 0 60000 65536"/>
                <a:gd name="T19" fmla="*/ 0 60000 65536"/>
                <a:gd name="T20" fmla="*/ 0 60000 65536"/>
                <a:gd name="T21" fmla="*/ 0 w 1"/>
                <a:gd name="T22" fmla="*/ 0 h 25"/>
                <a:gd name="T23" fmla="*/ 1 w 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5">
                  <a:moveTo>
                    <a:pt x="0" y="25"/>
                  </a:moveTo>
                  <a:lnTo>
                    <a:pt x="0" y="0"/>
                  </a:lnTo>
                  <a:lnTo>
                    <a:pt x="0" y="25"/>
                  </a:lnTo>
                  <a:close/>
                  <a:moveTo>
                    <a:pt x="0" y="25"/>
                  </a:moveTo>
                  <a:lnTo>
                    <a:pt x="0" y="2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7" name="Freeform 1639"/>
            <p:cNvSpPr>
              <a:spLocks noEditPoints="1"/>
            </p:cNvSpPr>
            <p:nvPr/>
          </p:nvSpPr>
          <p:spPr bwMode="auto">
            <a:xfrm>
              <a:off x="1500" y="2704"/>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8" name="Freeform 1640"/>
            <p:cNvSpPr>
              <a:spLocks noEditPoints="1"/>
            </p:cNvSpPr>
            <p:nvPr/>
          </p:nvSpPr>
          <p:spPr bwMode="auto">
            <a:xfrm>
              <a:off x="1500" y="2704"/>
              <a:ext cx="1" cy="25"/>
            </a:xfrm>
            <a:custGeom>
              <a:avLst/>
              <a:gdLst>
                <a:gd name="T0" fmla="*/ 0 w 1"/>
                <a:gd name="T1" fmla="*/ 0 h 25"/>
                <a:gd name="T2" fmla="*/ 0 w 1"/>
                <a:gd name="T3" fmla="*/ 25 h 25"/>
                <a:gd name="T4" fmla="*/ 0 w 1"/>
                <a:gd name="T5" fmla="*/ 0 h 25"/>
                <a:gd name="T6" fmla="*/ 0 w 1"/>
                <a:gd name="T7" fmla="*/ 0 h 25"/>
                <a:gd name="T8" fmla="*/ 0 w 1"/>
                <a:gd name="T9" fmla="*/ 0 h 25"/>
                <a:gd name="T10" fmla="*/ 0 w 1"/>
                <a:gd name="T11" fmla="*/ 0 h 25"/>
                <a:gd name="T12" fmla="*/ 0 w 1"/>
                <a:gd name="T13" fmla="*/ 0 h 25"/>
                <a:gd name="T14" fmla="*/ 0 60000 65536"/>
                <a:gd name="T15" fmla="*/ 0 60000 65536"/>
                <a:gd name="T16" fmla="*/ 0 60000 65536"/>
                <a:gd name="T17" fmla="*/ 0 60000 65536"/>
                <a:gd name="T18" fmla="*/ 0 60000 65536"/>
                <a:gd name="T19" fmla="*/ 0 60000 65536"/>
                <a:gd name="T20" fmla="*/ 0 60000 65536"/>
                <a:gd name="T21" fmla="*/ 0 w 1"/>
                <a:gd name="T22" fmla="*/ 0 h 25"/>
                <a:gd name="T23" fmla="*/ 1 w 1"/>
                <a:gd name="T24" fmla="*/ 25 h 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25">
                  <a:moveTo>
                    <a:pt x="0" y="0"/>
                  </a:moveTo>
                  <a:lnTo>
                    <a:pt x="0" y="25"/>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29" name="Freeform 1641"/>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0" name="Freeform 1642"/>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1" name="Freeform 1643"/>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2" name="Freeform 1644"/>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3" name="Freeform 1645"/>
            <p:cNvSpPr>
              <a:spLocks/>
            </p:cNvSpPr>
            <p:nvPr/>
          </p:nvSpPr>
          <p:spPr bwMode="auto">
            <a:xfrm>
              <a:off x="1500" y="272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4" name="Freeform 1646"/>
            <p:cNvSpPr>
              <a:spLocks/>
            </p:cNvSpPr>
            <p:nvPr/>
          </p:nvSpPr>
          <p:spPr bwMode="auto">
            <a:xfrm>
              <a:off x="1500" y="2729"/>
              <a:ext cx="72" cy="1"/>
            </a:xfrm>
            <a:custGeom>
              <a:avLst/>
              <a:gdLst>
                <a:gd name="T0" fmla="*/ 72 w 72"/>
                <a:gd name="T1" fmla="*/ 0 h 1"/>
                <a:gd name="T2" fmla="*/ 72 w 72"/>
                <a:gd name="T3" fmla="*/ 0 h 1"/>
                <a:gd name="T4" fmla="*/ 0 w 72"/>
                <a:gd name="T5" fmla="*/ 0 h 1"/>
                <a:gd name="T6" fmla="*/ 0 w 72"/>
                <a:gd name="T7" fmla="*/ 0 h 1"/>
                <a:gd name="T8" fmla="*/ 72 w 72"/>
                <a:gd name="T9" fmla="*/ 0 h 1"/>
                <a:gd name="T10" fmla="*/ 72 w 72"/>
                <a:gd name="T11" fmla="*/ 0 h 1"/>
                <a:gd name="T12" fmla="*/ 72 w 72"/>
                <a:gd name="T13" fmla="*/ 0 h 1"/>
                <a:gd name="T14" fmla="*/ 72 w 72"/>
                <a:gd name="T15" fmla="*/ 0 h 1"/>
                <a:gd name="T16" fmla="*/ 72 w 72"/>
                <a:gd name="T17" fmla="*/ 0 h 1"/>
                <a:gd name="T18" fmla="*/ 72 w 72"/>
                <a:gd name="T19" fmla="*/ 0 h 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
                <a:gd name="T31" fmla="*/ 0 h 1"/>
                <a:gd name="T32" fmla="*/ 72 w 72"/>
                <a:gd name="T33" fmla="*/ 1 h 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 h="1">
                  <a:moveTo>
                    <a:pt x="72" y="0"/>
                  </a:moveTo>
                  <a:lnTo>
                    <a:pt x="72" y="0"/>
                  </a:lnTo>
                  <a:lnTo>
                    <a:pt x="0" y="0"/>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5" name="Rectangle 1647"/>
            <p:cNvSpPr>
              <a:spLocks noChangeArrowheads="1"/>
            </p:cNvSpPr>
            <p:nvPr/>
          </p:nvSpPr>
          <p:spPr bwMode="auto">
            <a:xfrm>
              <a:off x="1572" y="272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336" name="Freeform 1648"/>
            <p:cNvSpPr>
              <a:spLocks noEditPoints="1"/>
            </p:cNvSpPr>
            <p:nvPr/>
          </p:nvSpPr>
          <p:spPr bwMode="auto">
            <a:xfrm>
              <a:off x="1500" y="2729"/>
              <a:ext cx="72" cy="1"/>
            </a:xfrm>
            <a:custGeom>
              <a:avLst/>
              <a:gdLst>
                <a:gd name="T0" fmla="*/ 72 w 72"/>
                <a:gd name="T1" fmla="*/ 0 h 1"/>
                <a:gd name="T2" fmla="*/ 0 w 72"/>
                <a:gd name="T3" fmla="*/ 0 h 1"/>
                <a:gd name="T4" fmla="*/ 72 w 72"/>
                <a:gd name="T5" fmla="*/ 0 h 1"/>
                <a:gd name="T6" fmla="*/ 72 w 72"/>
                <a:gd name="T7" fmla="*/ 0 h 1"/>
                <a:gd name="T8" fmla="*/ 72 w 72"/>
                <a:gd name="T9" fmla="*/ 0 h 1"/>
                <a:gd name="T10" fmla="*/ 72 w 72"/>
                <a:gd name="T11" fmla="*/ 0 h 1"/>
                <a:gd name="T12" fmla="*/ 72 w 72"/>
                <a:gd name="T13" fmla="*/ 0 h 1"/>
                <a:gd name="T14" fmla="*/ 0 60000 65536"/>
                <a:gd name="T15" fmla="*/ 0 60000 65536"/>
                <a:gd name="T16" fmla="*/ 0 60000 65536"/>
                <a:gd name="T17" fmla="*/ 0 60000 65536"/>
                <a:gd name="T18" fmla="*/ 0 60000 65536"/>
                <a:gd name="T19" fmla="*/ 0 60000 65536"/>
                <a:gd name="T20" fmla="*/ 0 60000 65536"/>
                <a:gd name="T21" fmla="*/ 0 w 72"/>
                <a:gd name="T22" fmla="*/ 0 h 1"/>
                <a:gd name="T23" fmla="*/ 72 w 7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
                  <a:moveTo>
                    <a:pt x="72" y="0"/>
                  </a:moveTo>
                  <a:lnTo>
                    <a:pt x="0" y="0"/>
                  </a:lnTo>
                  <a:lnTo>
                    <a:pt x="72" y="0"/>
                  </a:lnTo>
                  <a:close/>
                  <a:moveTo>
                    <a:pt x="72" y="0"/>
                  </a:move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7" name="Freeform 1649"/>
            <p:cNvSpPr>
              <a:spLocks noEditPoints="1"/>
            </p:cNvSpPr>
            <p:nvPr/>
          </p:nvSpPr>
          <p:spPr bwMode="auto">
            <a:xfrm>
              <a:off x="1500"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8" name="Freeform 1650"/>
            <p:cNvSpPr>
              <a:spLocks noEditPoints="1"/>
            </p:cNvSpPr>
            <p:nvPr/>
          </p:nvSpPr>
          <p:spPr bwMode="auto">
            <a:xfrm>
              <a:off x="1500" y="2729"/>
              <a:ext cx="72" cy="1"/>
            </a:xfrm>
            <a:custGeom>
              <a:avLst/>
              <a:gdLst>
                <a:gd name="T0" fmla="*/ 0 w 72"/>
                <a:gd name="T1" fmla="*/ 0 h 1"/>
                <a:gd name="T2" fmla="*/ 72 w 72"/>
                <a:gd name="T3" fmla="*/ 0 h 1"/>
                <a:gd name="T4" fmla="*/ 0 w 72"/>
                <a:gd name="T5" fmla="*/ 0 h 1"/>
                <a:gd name="T6" fmla="*/ 0 w 72"/>
                <a:gd name="T7" fmla="*/ 0 h 1"/>
                <a:gd name="T8" fmla="*/ 0 w 72"/>
                <a:gd name="T9" fmla="*/ 0 h 1"/>
                <a:gd name="T10" fmla="*/ 0 w 72"/>
                <a:gd name="T11" fmla="*/ 0 h 1"/>
                <a:gd name="T12" fmla="*/ 0 w 72"/>
                <a:gd name="T13" fmla="*/ 0 h 1"/>
                <a:gd name="T14" fmla="*/ 0 60000 65536"/>
                <a:gd name="T15" fmla="*/ 0 60000 65536"/>
                <a:gd name="T16" fmla="*/ 0 60000 65536"/>
                <a:gd name="T17" fmla="*/ 0 60000 65536"/>
                <a:gd name="T18" fmla="*/ 0 60000 65536"/>
                <a:gd name="T19" fmla="*/ 0 60000 65536"/>
                <a:gd name="T20" fmla="*/ 0 60000 65536"/>
                <a:gd name="T21" fmla="*/ 0 w 72"/>
                <a:gd name="T22" fmla="*/ 0 h 1"/>
                <a:gd name="T23" fmla="*/ 72 w 7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 h="1">
                  <a:moveTo>
                    <a:pt x="0" y="0"/>
                  </a:moveTo>
                  <a:lnTo>
                    <a:pt x="7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9" name="Freeform 1651"/>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0" name="Freeform 1652"/>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1" name="Freeform 1653"/>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2" name="Freeform 1654"/>
            <p:cNvSpPr>
              <a:spLocks noEditPoints="1"/>
            </p:cNvSpPr>
            <p:nvPr/>
          </p:nvSpPr>
          <p:spPr bwMode="auto">
            <a:xfrm>
              <a:off x="1572" y="272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3" name="Freeform 1655"/>
            <p:cNvSpPr>
              <a:spLocks/>
            </p:cNvSpPr>
            <p:nvPr/>
          </p:nvSpPr>
          <p:spPr bwMode="auto">
            <a:xfrm>
              <a:off x="1572" y="272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4" name="Freeform 1656"/>
            <p:cNvSpPr>
              <a:spLocks/>
            </p:cNvSpPr>
            <p:nvPr/>
          </p:nvSpPr>
          <p:spPr bwMode="auto">
            <a:xfrm>
              <a:off x="1633" y="2789"/>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0 w 12"/>
                <a:gd name="T35" fmla="*/ 0 h 12"/>
                <a:gd name="T36" fmla="*/ 0 w 12"/>
                <a:gd name="T37" fmla="*/ 0 h 12"/>
                <a:gd name="T38" fmla="*/ 0 w 12"/>
                <a:gd name="T39" fmla="*/ 12 h 12"/>
                <a:gd name="T40" fmla="*/ 0 w 12"/>
                <a:gd name="T41" fmla="*/ 12 h 12"/>
                <a:gd name="T42" fmla="*/ 0 w 12"/>
                <a:gd name="T43" fmla="*/ 12 h 12"/>
                <a:gd name="T44" fmla="*/ 12 w 12"/>
                <a:gd name="T45" fmla="*/ 12 h 12"/>
                <a:gd name="T46" fmla="*/ 12 w 12"/>
                <a:gd name="T47" fmla="*/ 12 h 12"/>
                <a:gd name="T48" fmla="*/ 12 w 12"/>
                <a:gd name="T49" fmla="*/ 12 h 12"/>
                <a:gd name="T50" fmla="*/ 12 w 12"/>
                <a:gd name="T51" fmla="*/ 12 h 12"/>
                <a:gd name="T52" fmla="*/ 12 w 12"/>
                <a:gd name="T53" fmla="*/ 12 h 12"/>
                <a:gd name="T54" fmla="*/ 12 w 12"/>
                <a:gd name="T55" fmla="*/ 12 h 12"/>
                <a:gd name="T56" fmla="*/ 12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5" name="Rectangle 1657"/>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346" name="Freeform 165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7" name="Freeform 165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8" name="Freeform 166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49" name="Freeform 1661"/>
            <p:cNvSpPr>
              <a:spLocks noEditPoints="1"/>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0" name="Freeform 166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1" name="Freeform 166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2" name="Freeform 166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3" name="Freeform 1665"/>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4" name="Freeform 1666"/>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5" name="Freeform 166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6" name="Freeform 166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7" name="Freeform 166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8" name="Freeform 167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9" name="Freeform 167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0" name="Freeform 167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1" name="Freeform 1673"/>
            <p:cNvSpPr>
              <a:spLocks noEditPoints="1"/>
            </p:cNvSpPr>
            <p:nvPr/>
          </p:nvSpPr>
          <p:spPr bwMode="auto">
            <a:xfrm>
              <a:off x="163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2" name="Freeform 1674"/>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3" name="Freeform 1675"/>
            <p:cNvSpPr>
              <a:spLocks noEditPoints="1"/>
            </p:cNvSpPr>
            <p:nvPr/>
          </p:nvSpPr>
          <p:spPr bwMode="auto">
            <a:xfrm>
              <a:off x="163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4" name="Freeform 1676"/>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5" name="Freeform 1677"/>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6" name="Freeform 1678"/>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7" name="Freeform 167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8" name="Freeform 168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9" name="Freeform 168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0" name="Freeform 168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1" name="Freeform 168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2" name="Freeform 1684"/>
            <p:cNvSpPr>
              <a:spLocks/>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3" name="Oval 1685"/>
            <p:cNvSpPr>
              <a:spLocks noChangeArrowheads="1"/>
            </p:cNvSpPr>
            <p:nvPr/>
          </p:nvSpPr>
          <p:spPr bwMode="auto">
            <a:xfrm>
              <a:off x="1645" y="2801"/>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Sans Unicode" pitchFamily="34" charset="0"/>
              </a:endParaRPr>
            </a:p>
          </p:txBody>
        </p:sp>
        <p:sp>
          <p:nvSpPr>
            <p:cNvPr id="1374" name="Rectangle 1686"/>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375" name="Freeform 1687"/>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6" name="Freeform 168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7" name="Freeform 168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8" name="Freeform 169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9" name="Freeform 169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0" name="Freeform 169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1" name="Freeform 169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2" name="Freeform 1694"/>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3" name="Freeform 1695"/>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4" name="Freeform 1696"/>
            <p:cNvSpPr>
              <a:spLocks/>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5" name="Freeform 1697"/>
            <p:cNvSpPr>
              <a:spLocks/>
            </p:cNvSpPr>
            <p:nvPr/>
          </p:nvSpPr>
          <p:spPr bwMode="auto">
            <a:xfrm>
              <a:off x="1645" y="2789"/>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12 h 12"/>
                <a:gd name="T18" fmla="*/ 0 w 1"/>
                <a:gd name="T19" fmla="*/ 12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2"/>
                <a:gd name="T62" fmla="*/ 1 w 1"/>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6" name="Rectangle 1698"/>
            <p:cNvSpPr>
              <a:spLocks noChangeArrowheads="1"/>
            </p:cNvSpPr>
            <p:nvPr/>
          </p:nvSpPr>
          <p:spPr bwMode="auto">
            <a:xfrm>
              <a:off x="1645"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387" name="Freeform 169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8" name="Freeform 170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9" name="Freeform 170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0" name="Freeform 170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1" name="Freeform 170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2" name="Freeform 1704"/>
            <p:cNvSpPr>
              <a:spLocks noEditPoints="1"/>
            </p:cNvSpPr>
            <p:nvPr/>
          </p:nvSpPr>
          <p:spPr bwMode="auto">
            <a:xfrm>
              <a:off x="1645"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3" name="Freeform 1705"/>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4" name="Freeform 1706"/>
            <p:cNvSpPr>
              <a:spLocks noEditPoints="1"/>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5" name="Freeform 170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6" name="Freeform 170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7" name="Freeform 170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8" name="Freeform 171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99" name="Freeform 171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0" name="Freeform 171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1" name="Freeform 171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2" name="Freeform 171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3" name="Freeform 1715"/>
            <p:cNvSpPr>
              <a:spLocks/>
            </p:cNvSpPr>
            <p:nvPr/>
          </p:nvSpPr>
          <p:spPr bwMode="auto">
            <a:xfrm>
              <a:off x="1645" y="278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4" name="Freeform 1716"/>
            <p:cNvSpPr>
              <a:spLocks/>
            </p:cNvSpPr>
            <p:nvPr/>
          </p:nvSpPr>
          <p:spPr bwMode="auto">
            <a:xfrm>
              <a:off x="1633" y="2789"/>
              <a:ext cx="12" cy="12"/>
            </a:xfrm>
            <a:custGeom>
              <a:avLst/>
              <a:gdLst>
                <a:gd name="T0" fmla="*/ 12 w 12"/>
                <a:gd name="T1" fmla="*/ 12 h 12"/>
                <a:gd name="T2" fmla="*/ 12 w 12"/>
                <a:gd name="T3" fmla="*/ 12 h 12"/>
                <a:gd name="T4" fmla="*/ 12 w 12"/>
                <a:gd name="T5" fmla="*/ 0 h 12"/>
                <a:gd name="T6" fmla="*/ 12 w 12"/>
                <a:gd name="T7" fmla="*/ 0 h 12"/>
                <a:gd name="T8" fmla="*/ 12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12 h 12"/>
                <a:gd name="T38" fmla="*/ 12 w 12"/>
                <a:gd name="T39" fmla="*/ 12 h 12"/>
                <a:gd name="T40" fmla="*/ 12 w 12"/>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
                <a:gd name="T64" fmla="*/ 0 h 12"/>
                <a:gd name="T65" fmla="*/ 12 w 12"/>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 h="12">
                  <a:moveTo>
                    <a:pt x="12" y="12"/>
                  </a:moveTo>
                  <a:lnTo>
                    <a:pt x="12" y="12"/>
                  </a:lnTo>
                  <a:lnTo>
                    <a:pt x="12" y="0"/>
                  </a:lnTo>
                  <a:lnTo>
                    <a:pt x="0" y="0"/>
                  </a:lnTo>
                  <a:lnTo>
                    <a:pt x="0"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5" name="Freeform 1717"/>
            <p:cNvSpPr>
              <a:spLocks/>
            </p:cNvSpPr>
            <p:nvPr/>
          </p:nvSpPr>
          <p:spPr bwMode="auto">
            <a:xfrm>
              <a:off x="1645"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6" name="Freeform 171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7" name="Freeform 171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8" name="Freeform 1720"/>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09" name="Freeform 1721"/>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0" name="Freeform 1722"/>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1" name="Freeform 1723"/>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2" name="Freeform 1724"/>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3" name="Freeform 1725"/>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4" name="Freeform 1726"/>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5" name="Freeform 1727"/>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6" name="Freeform 1728"/>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7" name="Freeform 1729"/>
            <p:cNvSpPr>
              <a:spLocks noEditPoints="1"/>
            </p:cNvSpPr>
            <p:nvPr/>
          </p:nvSpPr>
          <p:spPr bwMode="auto">
            <a:xfrm>
              <a:off x="164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8" name="Freeform 1730"/>
            <p:cNvSpPr>
              <a:spLocks noEditPoints="1"/>
            </p:cNvSpPr>
            <p:nvPr/>
          </p:nvSpPr>
          <p:spPr bwMode="auto">
            <a:xfrm>
              <a:off x="163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19" name="Freeform 1731"/>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0" name="Freeform 1732"/>
            <p:cNvSpPr>
              <a:spLocks noEditPoints="1"/>
            </p:cNvSpPr>
            <p:nvPr/>
          </p:nvSpPr>
          <p:spPr bwMode="auto">
            <a:xfrm>
              <a:off x="163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1" name="Freeform 1733"/>
            <p:cNvSpPr>
              <a:spLocks noEditPoints="1"/>
            </p:cNvSpPr>
            <p:nvPr/>
          </p:nvSpPr>
          <p:spPr bwMode="auto">
            <a:xfrm>
              <a:off x="163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2" name="Freeform 1734"/>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3" name="Freeform 1735"/>
            <p:cNvSpPr>
              <a:spLocks/>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4" name="Freeform 1736"/>
            <p:cNvSpPr>
              <a:spLocks/>
            </p:cNvSpPr>
            <p:nvPr/>
          </p:nvSpPr>
          <p:spPr bwMode="auto">
            <a:xfrm>
              <a:off x="1633" y="2801"/>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12 w 12"/>
                <a:gd name="T11" fmla="*/ 0 h 1"/>
                <a:gd name="T12" fmla="*/ 12 w 12"/>
                <a:gd name="T13" fmla="*/ 0 h 1"/>
                <a:gd name="T14" fmla="*/ 12 w 12"/>
                <a:gd name="T15" fmla="*/ 0 h 1"/>
                <a:gd name="T16" fmla="*/ 12 w 12"/>
                <a:gd name="T17" fmla="*/ 0 h 1"/>
                <a:gd name="T18" fmla="*/ 0 w 12"/>
                <a:gd name="T19" fmla="*/ 0 h 1"/>
                <a:gd name="T20" fmla="*/ 0 w 12"/>
                <a:gd name="T21" fmla="*/ 0 h 1"/>
                <a:gd name="T22" fmla="*/ 0 w 12"/>
                <a:gd name="T23" fmla="*/ 0 h 1"/>
                <a:gd name="T24" fmla="*/ 0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12 w 12"/>
                <a:gd name="T37" fmla="*/ 0 h 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
                <a:gd name="T58" fmla="*/ 0 h 1"/>
                <a:gd name="T59" fmla="*/ 12 w 12"/>
                <a:gd name="T60" fmla="*/ 1 h 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5" name="Rectangle 1737"/>
            <p:cNvSpPr>
              <a:spLocks noChangeArrowheads="1"/>
            </p:cNvSpPr>
            <p:nvPr/>
          </p:nvSpPr>
          <p:spPr bwMode="auto">
            <a:xfrm>
              <a:off x="164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426" name="Freeform 1738"/>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7" name="Freeform 173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8" name="Freeform 174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9" name="Freeform 174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0" name="Freeform 174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1" name="Freeform 1743"/>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2" name="Freeform 1744"/>
            <p:cNvSpPr>
              <a:spLocks noEditPoints="1"/>
            </p:cNvSpPr>
            <p:nvPr/>
          </p:nvSpPr>
          <p:spPr bwMode="auto">
            <a:xfrm>
              <a:off x="1633"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3" name="Freeform 1745"/>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4" name="Freeform 1746"/>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5" name="Freeform 1747"/>
            <p:cNvSpPr>
              <a:spLocks noEditPoints="1"/>
            </p:cNvSpPr>
            <p:nvPr/>
          </p:nvSpPr>
          <p:spPr bwMode="auto">
            <a:xfrm>
              <a:off x="163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6" name="Freeform 1748"/>
            <p:cNvSpPr>
              <a:spLocks noEditPoints="1"/>
            </p:cNvSpPr>
            <p:nvPr/>
          </p:nvSpPr>
          <p:spPr bwMode="auto">
            <a:xfrm>
              <a:off x="163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7" name="Freeform 1749"/>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8" name="Freeform 1750"/>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9" name="Freeform 1751"/>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0" name="Freeform 1752"/>
            <p:cNvSpPr>
              <a:spLocks noEditPoints="1"/>
            </p:cNvSpPr>
            <p:nvPr/>
          </p:nvSpPr>
          <p:spPr bwMode="auto">
            <a:xfrm>
              <a:off x="164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1" name="Freeform 1753"/>
            <p:cNvSpPr>
              <a:spLocks/>
            </p:cNvSpPr>
            <p:nvPr/>
          </p:nvSpPr>
          <p:spPr bwMode="auto">
            <a:xfrm>
              <a:off x="164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2" name="Freeform 1754"/>
            <p:cNvSpPr>
              <a:spLocks/>
            </p:cNvSpPr>
            <p:nvPr/>
          </p:nvSpPr>
          <p:spPr bwMode="auto">
            <a:xfrm>
              <a:off x="1669" y="2789"/>
              <a:ext cx="12" cy="12"/>
            </a:xfrm>
            <a:custGeom>
              <a:avLst/>
              <a:gdLst>
                <a:gd name="T0" fmla="*/ 0 w 12"/>
                <a:gd name="T1" fmla="*/ 12 h 12"/>
                <a:gd name="T2" fmla="*/ 0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0 h 12"/>
                <a:gd name="T18" fmla="*/ 12 w 12"/>
                <a:gd name="T19" fmla="*/ 0 h 12"/>
                <a:gd name="T20" fmla="*/ 12 w 12"/>
                <a:gd name="T21" fmla="*/ 0 h 12"/>
                <a:gd name="T22" fmla="*/ 12 w 12"/>
                <a:gd name="T23" fmla="*/ 0 h 12"/>
                <a:gd name="T24" fmla="*/ 12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w 12"/>
                <a:gd name="T41" fmla="*/ 0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
                <a:gd name="T82" fmla="*/ 0 h 12"/>
                <a:gd name="T83" fmla="*/ 12 w 12"/>
                <a:gd name="T84" fmla="*/ 12 h 1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3" name="Rectangle 1755"/>
            <p:cNvSpPr>
              <a:spLocks noChangeArrowheads="1"/>
            </p:cNvSpPr>
            <p:nvPr/>
          </p:nvSpPr>
          <p:spPr bwMode="auto">
            <a:xfrm>
              <a:off x="1669"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444" name="Freeform 1756"/>
            <p:cNvSpPr>
              <a:spLocks noEditPoints="1"/>
            </p:cNvSpPr>
            <p:nvPr/>
          </p:nvSpPr>
          <p:spPr bwMode="auto">
            <a:xfrm>
              <a:off x="1669"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5" name="Freeform 1757"/>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6" name="Freeform 1758"/>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7" name="Freeform 1759"/>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8" name="Freeform 1760"/>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9" name="Freeform 1761"/>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0" name="Freeform 1762"/>
            <p:cNvSpPr>
              <a:spLocks noEditPoints="1"/>
            </p:cNvSpPr>
            <p:nvPr/>
          </p:nvSpPr>
          <p:spPr bwMode="auto">
            <a:xfrm>
              <a:off x="1681"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1" name="Freeform 1763"/>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2" name="Freeform 1764"/>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3" name="Freeform 1765"/>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4" name="Freeform 1766"/>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5" name="Freeform 1767"/>
            <p:cNvSpPr>
              <a:spLocks noEditPoints="1"/>
            </p:cNvSpPr>
            <p:nvPr/>
          </p:nvSpPr>
          <p:spPr bwMode="auto">
            <a:xfrm>
              <a:off x="1669"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6" name="Freeform 176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7" name="Freeform 176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8" name="Freeform 1770"/>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59" name="Freeform 1771"/>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0" name="Freeform 177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1" name="Freeform 1773"/>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2" name="Freeform 1774"/>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3" name="Freeform 1775"/>
            <p:cNvSpPr>
              <a:spLocks noEditPoints="1"/>
            </p:cNvSpPr>
            <p:nvPr/>
          </p:nvSpPr>
          <p:spPr bwMode="auto">
            <a:xfrm>
              <a:off x="1669"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4" name="Freeform 177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5" name="Freeform 177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6" name="Freeform 177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7" name="Freeform 1779"/>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8" name="Freeform 1780"/>
            <p:cNvSpPr>
              <a:spLocks/>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69" name="Freeform 1781"/>
            <p:cNvSpPr>
              <a:spLocks/>
            </p:cNvSpPr>
            <p:nvPr/>
          </p:nvSpPr>
          <p:spPr bwMode="auto">
            <a:xfrm>
              <a:off x="1669" y="2801"/>
              <a:ext cx="12" cy="1"/>
            </a:xfrm>
            <a:custGeom>
              <a:avLst/>
              <a:gdLst>
                <a:gd name="T0" fmla="*/ 12 w 12"/>
                <a:gd name="T1" fmla="*/ 0 h 1"/>
                <a:gd name="T2" fmla="*/ 12 w 12"/>
                <a:gd name="T3" fmla="*/ 0 h 1"/>
                <a:gd name="T4" fmla="*/ 12 w 12"/>
                <a:gd name="T5" fmla="*/ 0 h 1"/>
                <a:gd name="T6" fmla="*/ 12 w 12"/>
                <a:gd name="T7" fmla="*/ 0 h 1"/>
                <a:gd name="T8" fmla="*/ 12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12 w 12"/>
                <a:gd name="T27" fmla="*/ 0 h 1"/>
                <a:gd name="T28" fmla="*/ 12 w 12"/>
                <a:gd name="T29" fmla="*/ 0 h 1"/>
                <a:gd name="T30" fmla="*/ 12 w 12"/>
                <a:gd name="T31" fmla="*/ 0 h 1"/>
                <a:gd name="T32" fmla="*/ 12 w 12"/>
                <a:gd name="T33" fmla="*/ 0 h 1"/>
                <a:gd name="T34" fmla="*/ 12 w 12"/>
                <a:gd name="T35" fmla="*/ 0 h 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
                <a:gd name="T56" fmla="*/ 12 w 12"/>
                <a:gd name="T57" fmla="*/ 1 h 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0" name="Rectangle 1782"/>
            <p:cNvSpPr>
              <a:spLocks noChangeArrowheads="1"/>
            </p:cNvSpPr>
            <p:nvPr/>
          </p:nvSpPr>
          <p:spPr bwMode="auto">
            <a:xfrm>
              <a:off x="1681"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471" name="Freeform 1783"/>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2" name="Freeform 1784"/>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3" name="Freeform 1785"/>
            <p:cNvSpPr>
              <a:spLocks noEditPoints="1"/>
            </p:cNvSpPr>
            <p:nvPr/>
          </p:nvSpPr>
          <p:spPr bwMode="auto">
            <a:xfrm>
              <a:off x="1669"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4" name="Freeform 178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5" name="Freeform 178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6" name="Freeform 178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7" name="Freeform 1789"/>
            <p:cNvSpPr>
              <a:spLocks noEditPoints="1"/>
            </p:cNvSpPr>
            <p:nvPr/>
          </p:nvSpPr>
          <p:spPr bwMode="auto">
            <a:xfrm>
              <a:off x="1669"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8" name="Freeform 1790"/>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9" name="Freeform 1791"/>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0" name="Freeform 1792"/>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1" name="Freeform 1793"/>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2" name="Freeform 1794"/>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3" name="Freeform 1795"/>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4" name="Freeform 1796"/>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5" name="Freeform 1797"/>
            <p:cNvSpPr>
              <a:spLocks/>
            </p:cNvSpPr>
            <p:nvPr/>
          </p:nvSpPr>
          <p:spPr bwMode="auto">
            <a:xfrm>
              <a:off x="1681"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6" name="Freeform 1798"/>
            <p:cNvSpPr>
              <a:spLocks/>
            </p:cNvSpPr>
            <p:nvPr/>
          </p:nvSpPr>
          <p:spPr bwMode="auto">
            <a:xfrm>
              <a:off x="1669" y="2789"/>
              <a:ext cx="12" cy="12"/>
            </a:xfrm>
            <a:custGeom>
              <a:avLst/>
              <a:gdLst>
                <a:gd name="T0" fmla="*/ 0 w 12"/>
                <a:gd name="T1" fmla="*/ 0 h 12"/>
                <a:gd name="T2" fmla="*/ 0 w 12"/>
                <a:gd name="T3" fmla="*/ 0 h 12"/>
                <a:gd name="T4" fmla="*/ 0 w 12"/>
                <a:gd name="T5" fmla="*/ 0 h 12"/>
                <a:gd name="T6" fmla="*/ 12 w 12"/>
                <a:gd name="T7" fmla="*/ 0 h 12"/>
                <a:gd name="T8" fmla="*/ 12 w 12"/>
                <a:gd name="T9" fmla="*/ 0 h 12"/>
                <a:gd name="T10" fmla="*/ 12 w 12"/>
                <a:gd name="T11" fmla="*/ 0 h 12"/>
                <a:gd name="T12" fmla="*/ 12 w 12"/>
                <a:gd name="T13" fmla="*/ 0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12 w 12"/>
                <a:gd name="T27" fmla="*/ 0 h 12"/>
                <a:gd name="T28" fmla="*/ 0 w 12"/>
                <a:gd name="T29" fmla="*/ 0 h 12"/>
                <a:gd name="T30" fmla="*/ 0 w 12"/>
                <a:gd name="T31" fmla="*/ 0 h 12"/>
                <a:gd name="T32" fmla="*/ 0 w 12"/>
                <a:gd name="T33" fmla="*/ 0 h 12"/>
                <a:gd name="T34" fmla="*/ 0 w 12"/>
                <a:gd name="T35" fmla="*/ 0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
                <a:gd name="T55" fmla="*/ 0 h 12"/>
                <a:gd name="T56" fmla="*/ 12 w 12"/>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7" name="Rectangle 1799"/>
            <p:cNvSpPr>
              <a:spLocks noChangeArrowheads="1"/>
            </p:cNvSpPr>
            <p:nvPr/>
          </p:nvSpPr>
          <p:spPr bwMode="auto">
            <a:xfrm>
              <a:off x="1669"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488" name="Freeform 1800"/>
            <p:cNvSpPr>
              <a:spLocks noEditPoints="1"/>
            </p:cNvSpPr>
            <p:nvPr/>
          </p:nvSpPr>
          <p:spPr bwMode="auto">
            <a:xfrm>
              <a:off x="1669"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9" name="Freeform 1801"/>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0" name="Freeform 1802"/>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1" name="Freeform 1803"/>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2" name="Freeform 1804"/>
            <p:cNvSpPr>
              <a:spLocks noEditPoints="1"/>
            </p:cNvSpPr>
            <p:nvPr/>
          </p:nvSpPr>
          <p:spPr bwMode="auto">
            <a:xfrm>
              <a:off x="1681"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3" name="Freeform 1805"/>
            <p:cNvSpPr>
              <a:spLocks noEditPoints="1"/>
            </p:cNvSpPr>
            <p:nvPr/>
          </p:nvSpPr>
          <p:spPr bwMode="auto">
            <a:xfrm>
              <a:off x="1681"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4" name="Freeform 1806"/>
            <p:cNvSpPr>
              <a:spLocks noEditPoints="1"/>
            </p:cNvSpPr>
            <p:nvPr/>
          </p:nvSpPr>
          <p:spPr bwMode="auto">
            <a:xfrm>
              <a:off x="1681"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5" name="Freeform 1807"/>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6" name="Freeform 1808"/>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7" name="Freeform 1809"/>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8" name="Freeform 1810"/>
            <p:cNvSpPr>
              <a:spLocks noEditPoints="1"/>
            </p:cNvSpPr>
            <p:nvPr/>
          </p:nvSpPr>
          <p:spPr bwMode="auto">
            <a:xfrm>
              <a:off x="1681"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99" name="Freeform 1811"/>
            <p:cNvSpPr>
              <a:spLocks noEditPoints="1"/>
            </p:cNvSpPr>
            <p:nvPr/>
          </p:nvSpPr>
          <p:spPr bwMode="auto">
            <a:xfrm>
              <a:off x="1669"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0" name="Freeform 181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1" name="Freeform 1813"/>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2" name="Freeform 1814"/>
            <p:cNvSpPr>
              <a:spLocks/>
            </p:cNvSpPr>
            <p:nvPr/>
          </p:nvSpPr>
          <p:spPr bwMode="auto">
            <a:xfrm>
              <a:off x="1669" y="278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3" name="Freeform 1815"/>
            <p:cNvSpPr>
              <a:spLocks/>
            </p:cNvSpPr>
            <p:nvPr/>
          </p:nvSpPr>
          <p:spPr bwMode="auto">
            <a:xfrm>
              <a:off x="1669" y="2789"/>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12 h 12"/>
                <a:gd name="T32" fmla="*/ 0 w 1"/>
                <a:gd name="T33" fmla="*/ 12 h 12"/>
                <a:gd name="T34" fmla="*/ 0 w 1"/>
                <a:gd name="T35" fmla="*/ 12 h 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
                <a:gd name="T55" fmla="*/ 0 h 12"/>
                <a:gd name="T56" fmla="*/ 1 w 1"/>
                <a:gd name="T57" fmla="*/ 12 h 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4" name="Freeform 1816"/>
            <p:cNvSpPr>
              <a:spLocks/>
            </p:cNvSpPr>
            <p:nvPr/>
          </p:nvSpPr>
          <p:spPr bwMode="auto">
            <a:xfrm>
              <a:off x="1669"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5" name="Freeform 1817"/>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6" name="Freeform 181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7" name="Freeform 181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8" name="Freeform 1820"/>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09" name="Freeform 1821"/>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0" name="Freeform 1822"/>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1050" name="Group 1823"/>
          <p:cNvGrpSpPr>
            <a:grpSpLocks/>
          </p:cNvGrpSpPr>
          <p:nvPr/>
        </p:nvGrpSpPr>
        <p:grpSpPr bwMode="auto">
          <a:xfrm>
            <a:off x="2649538" y="4732338"/>
            <a:ext cx="117475" cy="20637"/>
            <a:chOff x="1669" y="2789"/>
            <a:chExt cx="74" cy="13"/>
          </a:xfrm>
        </p:grpSpPr>
        <p:sp>
          <p:nvSpPr>
            <p:cNvPr id="1111" name="Freeform 1824"/>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2" name="Freeform 1825"/>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3" name="Freeform 1826"/>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4" name="Freeform 1827"/>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5" name="Freeform 1828"/>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6" name="Freeform 1829"/>
            <p:cNvSpPr>
              <a:spLocks noEditPoints="1"/>
            </p:cNvSpPr>
            <p:nvPr/>
          </p:nvSpPr>
          <p:spPr bwMode="auto">
            <a:xfrm>
              <a:off x="1669"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7" name="Freeform 1830"/>
            <p:cNvSpPr>
              <a:spLocks noEditPoints="1"/>
            </p:cNvSpPr>
            <p:nvPr/>
          </p:nvSpPr>
          <p:spPr bwMode="auto">
            <a:xfrm>
              <a:off x="1669"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8" name="Freeform 1831"/>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19" name="Freeform 1832"/>
            <p:cNvSpPr>
              <a:spLocks/>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0" name="Oval 1833"/>
            <p:cNvSpPr>
              <a:spLocks noChangeArrowheads="1"/>
            </p:cNvSpPr>
            <p:nvPr/>
          </p:nvSpPr>
          <p:spPr bwMode="auto">
            <a:xfrm>
              <a:off x="1669" y="2801"/>
              <a:ext cx="1" cy="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Sans Unicode" pitchFamily="34" charset="0"/>
              </a:endParaRPr>
            </a:p>
          </p:txBody>
        </p:sp>
        <p:sp>
          <p:nvSpPr>
            <p:cNvPr id="1121" name="Rectangle 1834"/>
            <p:cNvSpPr>
              <a:spLocks noChangeArrowheads="1"/>
            </p:cNvSpPr>
            <p:nvPr/>
          </p:nvSpPr>
          <p:spPr bwMode="auto">
            <a:xfrm>
              <a:off x="1669"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122" name="Freeform 1835"/>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3" name="Freeform 1836"/>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4" name="Freeform 1837"/>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5" name="Freeform 1838"/>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6" name="Freeform 1839"/>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7" name="Freeform 1840"/>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8" name="Freeform 1841"/>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29" name="Freeform 1842"/>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0" name="Freeform 1843"/>
            <p:cNvSpPr>
              <a:spLocks noEditPoints="1"/>
            </p:cNvSpPr>
            <p:nvPr/>
          </p:nvSpPr>
          <p:spPr bwMode="auto">
            <a:xfrm>
              <a:off x="1669"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1" name="Freeform 1844"/>
            <p:cNvSpPr>
              <a:spLocks/>
            </p:cNvSpPr>
            <p:nvPr/>
          </p:nvSpPr>
          <p:spPr bwMode="auto">
            <a:xfrm>
              <a:off x="1669"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2" name="Freeform 1845"/>
            <p:cNvSpPr>
              <a:spLocks/>
            </p:cNvSpPr>
            <p:nvPr/>
          </p:nvSpPr>
          <p:spPr bwMode="auto">
            <a:xfrm>
              <a:off x="1693" y="2789"/>
              <a:ext cx="12" cy="12"/>
            </a:xfrm>
            <a:custGeom>
              <a:avLst/>
              <a:gdLst>
                <a:gd name="T0" fmla="*/ 12 w 12"/>
                <a:gd name="T1" fmla="*/ 12 h 12"/>
                <a:gd name="T2" fmla="*/ 12 w 12"/>
                <a:gd name="T3" fmla="*/ 12 h 12"/>
                <a:gd name="T4" fmla="*/ 12 w 12"/>
                <a:gd name="T5" fmla="*/ 12 h 12"/>
                <a:gd name="T6" fmla="*/ 12 w 12"/>
                <a:gd name="T7" fmla="*/ 12 h 12"/>
                <a:gd name="T8" fmla="*/ 12 w 12"/>
                <a:gd name="T9" fmla="*/ 12 h 12"/>
                <a:gd name="T10" fmla="*/ 12 w 12"/>
                <a:gd name="T11" fmla="*/ 12 h 12"/>
                <a:gd name="T12" fmla="*/ 12 w 12"/>
                <a:gd name="T13" fmla="*/ 12 h 12"/>
                <a:gd name="T14" fmla="*/ 12 w 12"/>
                <a:gd name="T15" fmla="*/ 12 h 12"/>
                <a:gd name="T16" fmla="*/ 12 w 12"/>
                <a:gd name="T17" fmla="*/ 12 h 12"/>
                <a:gd name="T18" fmla="*/ 12 w 12"/>
                <a:gd name="T19" fmla="*/ 0 h 12"/>
                <a:gd name="T20" fmla="*/ 12 w 12"/>
                <a:gd name="T21" fmla="*/ 0 h 12"/>
                <a:gd name="T22" fmla="*/ 12 w 12"/>
                <a:gd name="T23" fmla="*/ 0 h 12"/>
                <a:gd name="T24" fmla="*/ 12 w 12"/>
                <a:gd name="T25" fmla="*/ 0 h 12"/>
                <a:gd name="T26" fmla="*/ 12 w 12"/>
                <a:gd name="T27" fmla="*/ 0 h 12"/>
                <a:gd name="T28" fmla="*/ 12 w 12"/>
                <a:gd name="T29" fmla="*/ 0 h 12"/>
                <a:gd name="T30" fmla="*/ 12 w 12"/>
                <a:gd name="T31" fmla="*/ 0 h 12"/>
                <a:gd name="T32" fmla="*/ 12 w 12"/>
                <a:gd name="T33" fmla="*/ 0 h 12"/>
                <a:gd name="T34" fmla="*/ 12 w 12"/>
                <a:gd name="T35" fmla="*/ 0 h 12"/>
                <a:gd name="T36" fmla="*/ 12 w 12"/>
                <a:gd name="T37" fmla="*/ 0 h 12"/>
                <a:gd name="T38" fmla="*/ 12 w 12"/>
                <a:gd name="T39" fmla="*/ 0 h 12"/>
                <a:gd name="T40" fmla="*/ 0 w 12"/>
                <a:gd name="T41" fmla="*/ 0 h 12"/>
                <a:gd name="T42" fmla="*/ 0 w 12"/>
                <a:gd name="T43" fmla="*/ 0 h 12"/>
                <a:gd name="T44" fmla="*/ 0 w 12"/>
                <a:gd name="T45" fmla="*/ 0 h 12"/>
                <a:gd name="T46" fmla="*/ 0 w 12"/>
                <a:gd name="T47" fmla="*/ 0 h 12"/>
                <a:gd name="T48" fmla="*/ 0 w 12"/>
                <a:gd name="T49" fmla="*/ 12 h 12"/>
                <a:gd name="T50" fmla="*/ 0 w 12"/>
                <a:gd name="T51" fmla="*/ 12 h 12"/>
                <a:gd name="T52" fmla="*/ 0 w 12"/>
                <a:gd name="T53" fmla="*/ 12 h 12"/>
                <a:gd name="T54" fmla="*/ 12 w 12"/>
                <a:gd name="T55" fmla="*/ 12 h 12"/>
                <a:gd name="T56" fmla="*/ 12 w 12"/>
                <a:gd name="T57" fmla="*/ 12 h 12"/>
                <a:gd name="T58" fmla="*/ 12 w 12"/>
                <a:gd name="T59" fmla="*/ 12 h 1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
                <a:gd name="T91" fmla="*/ 0 h 12"/>
                <a:gd name="T92" fmla="*/ 12 w 12"/>
                <a:gd name="T93" fmla="*/ 12 h 1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 h="12">
                  <a:moveTo>
                    <a:pt x="12" y="12"/>
                  </a:moveTo>
                  <a:lnTo>
                    <a:pt x="12" y="12"/>
                  </a:lnTo>
                  <a:lnTo>
                    <a:pt x="12" y="0"/>
                  </a:lnTo>
                  <a:lnTo>
                    <a:pt x="0" y="0"/>
                  </a:lnTo>
                  <a:lnTo>
                    <a:pt x="0" y="12"/>
                  </a:lnTo>
                  <a:lnTo>
                    <a:pt x="12"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3" name="Rectangle 1846"/>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134" name="Freeform 184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5" name="Freeform 184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6" name="Freeform 184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7" name="Freeform 185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8" name="Freeform 185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39" name="Freeform 185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0" name="Freeform 185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1" name="Freeform 1854"/>
            <p:cNvSpPr>
              <a:spLocks noEditPoints="1"/>
            </p:cNvSpPr>
            <p:nvPr/>
          </p:nvSpPr>
          <p:spPr bwMode="auto">
            <a:xfrm>
              <a:off x="170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2" name="Freeform 1855"/>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3" name="Freeform 185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4" name="Freeform 185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5" name="Freeform 185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6" name="Freeform 185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7" name="Freeform 186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8" name="Freeform 186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49" name="Freeform 186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0" name="Freeform 1863"/>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1" name="Freeform 1864"/>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2" name="Freeform 1865"/>
            <p:cNvSpPr>
              <a:spLocks noEditPoints="1"/>
            </p:cNvSpPr>
            <p:nvPr/>
          </p:nvSpPr>
          <p:spPr bwMode="auto">
            <a:xfrm>
              <a:off x="169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3" name="Freeform 186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4" name="Freeform 186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5" name="Freeform 1868"/>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6" name="Freeform 1869"/>
            <p:cNvSpPr>
              <a:spLocks noEditPoints="1"/>
            </p:cNvSpPr>
            <p:nvPr/>
          </p:nvSpPr>
          <p:spPr bwMode="auto">
            <a:xfrm>
              <a:off x="169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7" name="Freeform 1870"/>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8" name="Freeform 1871"/>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59" name="Freeform 1872"/>
            <p:cNvSpPr>
              <a:spLocks noEditPoints="1"/>
            </p:cNvSpPr>
            <p:nvPr/>
          </p:nvSpPr>
          <p:spPr bwMode="auto">
            <a:xfrm>
              <a:off x="169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0" name="Freeform 187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1" name="Freeform 1874"/>
            <p:cNvSpPr>
              <a:spLocks/>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2" name="Freeform 1875"/>
            <p:cNvSpPr>
              <a:spLocks/>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w 1"/>
                <a:gd name="T15" fmla="*/ 0 h 1"/>
                <a:gd name="T16" fmla="*/ 0 w 1"/>
                <a:gd name="T17" fmla="*/ 0 h 1"/>
                <a:gd name="T18" fmla="*/ 0 w 1"/>
                <a:gd name="T19" fmla="*/ 0 h 1"/>
                <a:gd name="T20" fmla="*/ 0 w 1"/>
                <a:gd name="T21" fmla="*/ 0 h 1"/>
                <a:gd name="T22" fmla="*/ 0 w 1"/>
                <a:gd name="T23" fmla="*/ 0 h 1"/>
                <a:gd name="T24" fmla="*/ 0 w 1"/>
                <a:gd name="T25" fmla="*/ 0 h 1"/>
                <a:gd name="T26" fmla="*/ 0 w 1"/>
                <a:gd name="T27" fmla="*/ 0 h 1"/>
                <a:gd name="T28" fmla="*/ 0 w 1"/>
                <a:gd name="T29" fmla="*/ 0 h 1"/>
                <a:gd name="T30" fmla="*/ 0 w 1"/>
                <a:gd name="T31" fmla="*/ 0 h 1"/>
                <a:gd name="T32" fmla="*/ 0 w 1"/>
                <a:gd name="T33" fmla="*/ 0 h 1"/>
                <a:gd name="T34" fmla="*/ 0 w 1"/>
                <a:gd name="T35" fmla="*/ 0 h 1"/>
                <a:gd name="T36" fmla="*/ 0 w 1"/>
                <a:gd name="T37" fmla="*/ 0 h 1"/>
                <a:gd name="T38" fmla="*/ 0 w 1"/>
                <a:gd name="T39" fmla="*/ 0 h 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
                <a:gd name="T61" fmla="*/ 0 h 1"/>
                <a:gd name="T62" fmla="*/ 1 w 1"/>
                <a:gd name="T63" fmla="*/ 1 h 1"/>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3" name="Rectangle 1876"/>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164" name="Freeform 187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5" name="Freeform 187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6" name="Freeform 187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7" name="Freeform 188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8" name="Freeform 188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9" name="Freeform 188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0" name="Freeform 188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1" name="Freeform 1884"/>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2" name="Freeform 1885"/>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3" name="Freeform 1886"/>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4" name="Freeform 1887"/>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5" name="Freeform 1888"/>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6" name="Freeform 1889"/>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7" name="Freeform 1890"/>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8" name="Freeform 1891"/>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79" name="Freeform 189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0" name="Freeform 1893"/>
            <p:cNvSpPr>
              <a:spLocks/>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1" name="Freeform 1894"/>
            <p:cNvSpPr>
              <a:spLocks/>
            </p:cNvSpPr>
            <p:nvPr/>
          </p:nvSpPr>
          <p:spPr bwMode="auto">
            <a:xfrm>
              <a:off x="1705" y="2789"/>
              <a:ext cx="1" cy="12"/>
            </a:xfrm>
            <a:custGeom>
              <a:avLst/>
              <a:gdLst>
                <a:gd name="T0" fmla="*/ 0 w 1"/>
                <a:gd name="T1" fmla="*/ 0 h 12"/>
                <a:gd name="T2" fmla="*/ 0 w 1"/>
                <a:gd name="T3" fmla="*/ 0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12 h 12"/>
                <a:gd name="T20" fmla="*/ 0 w 1"/>
                <a:gd name="T21" fmla="*/ 12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0 h 12"/>
                <a:gd name="T38" fmla="*/ 0 w 1"/>
                <a:gd name="T39" fmla="*/ 0 h 12"/>
                <a:gd name="T40" fmla="*/ 0 w 1"/>
                <a:gd name="T41" fmla="*/ 0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
                <a:gd name="T64" fmla="*/ 0 h 12"/>
                <a:gd name="T65" fmla="*/ 1 w 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 h="12">
                  <a:moveTo>
                    <a:pt x="0" y="0"/>
                  </a:moveTo>
                  <a:lnTo>
                    <a:pt x="0" y="0"/>
                  </a:lnTo>
                  <a:lnTo>
                    <a:pt x="0" y="1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2" name="Rectangle 1895"/>
            <p:cNvSpPr>
              <a:spLocks noChangeArrowheads="1"/>
            </p:cNvSpPr>
            <p:nvPr/>
          </p:nvSpPr>
          <p:spPr bwMode="auto">
            <a:xfrm>
              <a:off x="1705"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183" name="Freeform 189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4" name="Freeform 189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5" name="Freeform 189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6" name="Freeform 189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7" name="Freeform 190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8" name="Freeform 190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89" name="Freeform 1902"/>
            <p:cNvSpPr>
              <a:spLocks noEditPoints="1"/>
            </p:cNvSpPr>
            <p:nvPr/>
          </p:nvSpPr>
          <p:spPr bwMode="auto">
            <a:xfrm>
              <a:off x="1705"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0" name="Freeform 190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1" name="Freeform 1904"/>
            <p:cNvSpPr>
              <a:spLocks noEditPoints="1"/>
            </p:cNvSpPr>
            <p:nvPr/>
          </p:nvSpPr>
          <p:spPr bwMode="auto">
            <a:xfrm>
              <a:off x="1705"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2" name="Freeform 1905"/>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3" name="Freeform 1906"/>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4" name="Freeform 1907"/>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5" name="Freeform 1908"/>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6" name="Freeform 190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7" name="Freeform 191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8" name="Freeform 191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99" name="Freeform 191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0" name="Freeform 1913"/>
            <p:cNvSpPr>
              <a:spLocks/>
            </p:cNvSpPr>
            <p:nvPr/>
          </p:nvSpPr>
          <p:spPr bwMode="auto">
            <a:xfrm>
              <a:off x="1705" y="278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1" name="Freeform 1914"/>
            <p:cNvSpPr>
              <a:spLocks/>
            </p:cNvSpPr>
            <p:nvPr/>
          </p:nvSpPr>
          <p:spPr bwMode="auto">
            <a:xfrm>
              <a:off x="1693" y="2789"/>
              <a:ext cx="12" cy="12"/>
            </a:xfrm>
            <a:custGeom>
              <a:avLst/>
              <a:gdLst>
                <a:gd name="T0" fmla="*/ 0 w 12"/>
                <a:gd name="T1" fmla="*/ 12 h 12"/>
                <a:gd name="T2" fmla="*/ 0 w 12"/>
                <a:gd name="T3" fmla="*/ 12 h 12"/>
                <a:gd name="T4" fmla="*/ 0 w 12"/>
                <a:gd name="T5" fmla="*/ 0 h 12"/>
                <a:gd name="T6" fmla="*/ 0 w 12"/>
                <a:gd name="T7" fmla="*/ 0 h 12"/>
                <a:gd name="T8" fmla="*/ 0 w 12"/>
                <a:gd name="T9" fmla="*/ 0 h 12"/>
                <a:gd name="T10" fmla="*/ 12 w 12"/>
                <a:gd name="T11" fmla="*/ 0 h 12"/>
                <a:gd name="T12" fmla="*/ 12 w 12"/>
                <a:gd name="T13" fmla="*/ 0 h 12"/>
                <a:gd name="T14" fmla="*/ 12 w 12"/>
                <a:gd name="T15" fmla="*/ 0 h 12"/>
                <a:gd name="T16" fmla="*/ 12 w 12"/>
                <a:gd name="T17" fmla="*/ 0 h 12"/>
                <a:gd name="T18" fmla="*/ 12 w 12"/>
                <a:gd name="T19" fmla="*/ 0 h 12"/>
                <a:gd name="T20" fmla="*/ 12 w 12"/>
                <a:gd name="T21" fmla="*/ 0 h 12"/>
                <a:gd name="T22" fmla="*/ 12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12 h 12"/>
                <a:gd name="T36" fmla="*/ 0 w 12"/>
                <a:gd name="T37" fmla="*/ 12 h 12"/>
                <a:gd name="T38" fmla="*/ 0 w 12"/>
                <a:gd name="T39" fmla="*/ 12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0" y="12"/>
                  </a:moveTo>
                  <a:lnTo>
                    <a:pt x="0" y="12"/>
                  </a:lnTo>
                  <a:lnTo>
                    <a:pt x="0" y="0"/>
                  </a:lnTo>
                  <a:lnTo>
                    <a:pt x="12" y="0"/>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2" name="Freeform 1915"/>
            <p:cNvSpPr>
              <a:spLocks/>
            </p:cNvSpPr>
            <p:nvPr/>
          </p:nvSpPr>
          <p:spPr bwMode="auto">
            <a:xfrm>
              <a:off x="1693"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3" name="Freeform 191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4" name="Freeform 191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5" name="Freeform 1918"/>
            <p:cNvSpPr>
              <a:spLocks noEditPoints="1"/>
            </p:cNvSpPr>
            <p:nvPr/>
          </p:nvSpPr>
          <p:spPr bwMode="auto">
            <a:xfrm>
              <a:off x="1693"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6" name="Freeform 1919"/>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7" name="Freeform 1920"/>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8" name="Freeform 1921"/>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09" name="Freeform 1922"/>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0" name="Freeform 1923"/>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1" name="Freeform 1924"/>
            <p:cNvSpPr>
              <a:spLocks noEditPoints="1"/>
            </p:cNvSpPr>
            <p:nvPr/>
          </p:nvSpPr>
          <p:spPr bwMode="auto">
            <a:xfrm>
              <a:off x="1705"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2" name="Freeform 1925"/>
            <p:cNvSpPr>
              <a:spLocks noEditPoints="1"/>
            </p:cNvSpPr>
            <p:nvPr/>
          </p:nvSpPr>
          <p:spPr bwMode="auto">
            <a:xfrm>
              <a:off x="1693"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3" name="Freeform 1926"/>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4" name="Freeform 1927"/>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5" name="Freeform 1928"/>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6" name="Freeform 1929"/>
            <p:cNvSpPr>
              <a:spLocks noEditPoints="1"/>
            </p:cNvSpPr>
            <p:nvPr/>
          </p:nvSpPr>
          <p:spPr bwMode="auto">
            <a:xfrm>
              <a:off x="1693"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7" name="Freeform 1930"/>
            <p:cNvSpPr>
              <a:spLocks noEditPoints="1"/>
            </p:cNvSpPr>
            <p:nvPr/>
          </p:nvSpPr>
          <p:spPr bwMode="auto">
            <a:xfrm>
              <a:off x="1693"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8" name="Freeform 1931"/>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19" name="Freeform 1932"/>
            <p:cNvSpPr>
              <a:spLocks/>
            </p:cNvSpPr>
            <p:nvPr/>
          </p:nvSpPr>
          <p:spPr bwMode="auto">
            <a:xfrm>
              <a:off x="1693"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0" name="Freeform 1933"/>
            <p:cNvSpPr>
              <a:spLocks/>
            </p:cNvSpPr>
            <p:nvPr/>
          </p:nvSpPr>
          <p:spPr bwMode="auto">
            <a:xfrm>
              <a:off x="1693" y="2801"/>
              <a:ext cx="12" cy="1"/>
            </a:xfrm>
            <a:custGeom>
              <a:avLst/>
              <a:gdLst>
                <a:gd name="T0" fmla="*/ 12 w 12"/>
                <a:gd name="T1" fmla="*/ 0 h 1"/>
                <a:gd name="T2" fmla="*/ 12 w 12"/>
                <a:gd name="T3" fmla="*/ 0 h 1"/>
                <a:gd name="T4" fmla="*/ 12 w 12"/>
                <a:gd name="T5" fmla="*/ 0 h 1"/>
                <a:gd name="T6" fmla="*/ 12 w 12"/>
                <a:gd name="T7" fmla="*/ 0 h 1"/>
                <a:gd name="T8" fmla="*/ 0 w 12"/>
                <a:gd name="T9" fmla="*/ 0 h 1"/>
                <a:gd name="T10" fmla="*/ 0 w 12"/>
                <a:gd name="T11" fmla="*/ 0 h 1"/>
                <a:gd name="T12" fmla="*/ 0 w 12"/>
                <a:gd name="T13" fmla="*/ 0 h 1"/>
                <a:gd name="T14" fmla="*/ 0 w 12"/>
                <a:gd name="T15" fmla="*/ 0 h 1"/>
                <a:gd name="T16" fmla="*/ 0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
                <a:gd name="T41" fmla="*/ 12 w 12"/>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1" name="Rectangle 1934"/>
            <p:cNvSpPr>
              <a:spLocks noChangeArrowheads="1"/>
            </p:cNvSpPr>
            <p:nvPr/>
          </p:nvSpPr>
          <p:spPr bwMode="auto">
            <a:xfrm>
              <a:off x="1705"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222" name="Freeform 1935"/>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3" name="Freeform 1936"/>
            <p:cNvSpPr>
              <a:spLocks noEditPoints="1"/>
            </p:cNvSpPr>
            <p:nvPr/>
          </p:nvSpPr>
          <p:spPr bwMode="auto">
            <a:xfrm>
              <a:off x="1693"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4" name="Freeform 1937"/>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5" name="Freeform 1938"/>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6" name="Freeform 1939"/>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7" name="Freeform 1940"/>
            <p:cNvSpPr>
              <a:spLocks noEditPoints="1"/>
            </p:cNvSpPr>
            <p:nvPr/>
          </p:nvSpPr>
          <p:spPr bwMode="auto">
            <a:xfrm>
              <a:off x="1693"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8" name="Freeform 1941"/>
            <p:cNvSpPr>
              <a:spLocks noEditPoints="1"/>
            </p:cNvSpPr>
            <p:nvPr/>
          </p:nvSpPr>
          <p:spPr bwMode="auto">
            <a:xfrm>
              <a:off x="1693"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29" name="Freeform 1942"/>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0" name="Freeform 1943"/>
            <p:cNvSpPr>
              <a:spLocks noEditPoints="1"/>
            </p:cNvSpPr>
            <p:nvPr/>
          </p:nvSpPr>
          <p:spPr bwMode="auto">
            <a:xfrm>
              <a:off x="1705"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1" name="Freeform 1944"/>
            <p:cNvSpPr>
              <a:spLocks/>
            </p:cNvSpPr>
            <p:nvPr/>
          </p:nvSpPr>
          <p:spPr bwMode="auto">
            <a:xfrm>
              <a:off x="1705"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2" name="Freeform 1945"/>
            <p:cNvSpPr>
              <a:spLocks/>
            </p:cNvSpPr>
            <p:nvPr/>
          </p:nvSpPr>
          <p:spPr bwMode="auto">
            <a:xfrm>
              <a:off x="1730" y="2789"/>
              <a:ext cx="12" cy="12"/>
            </a:xfrm>
            <a:custGeom>
              <a:avLst/>
              <a:gdLst>
                <a:gd name="T0" fmla="*/ 0 w 12"/>
                <a:gd name="T1" fmla="*/ 12 h 12"/>
                <a:gd name="T2" fmla="*/ 0 w 12"/>
                <a:gd name="T3" fmla="*/ 12 h 12"/>
                <a:gd name="T4" fmla="*/ 12 w 12"/>
                <a:gd name="T5" fmla="*/ 12 h 12"/>
                <a:gd name="T6" fmla="*/ 12 w 12"/>
                <a:gd name="T7" fmla="*/ 12 h 12"/>
                <a:gd name="T8" fmla="*/ 12 w 12"/>
                <a:gd name="T9" fmla="*/ 12 h 12"/>
                <a:gd name="T10" fmla="*/ 12 w 12"/>
                <a:gd name="T11" fmla="*/ 0 h 12"/>
                <a:gd name="T12" fmla="*/ 12 w 12"/>
                <a:gd name="T13" fmla="*/ 0 h 12"/>
                <a:gd name="T14" fmla="*/ 12 w 12"/>
                <a:gd name="T15" fmla="*/ 0 h 12"/>
                <a:gd name="T16" fmla="*/ 12 w 12"/>
                <a:gd name="T17" fmla="*/ 0 h 12"/>
                <a:gd name="T18" fmla="*/ 0 w 12"/>
                <a:gd name="T19" fmla="*/ 0 h 12"/>
                <a:gd name="T20" fmla="*/ 0 w 12"/>
                <a:gd name="T21" fmla="*/ 0 h 12"/>
                <a:gd name="T22" fmla="*/ 0 w 12"/>
                <a:gd name="T23" fmla="*/ 0 h 12"/>
                <a:gd name="T24" fmla="*/ 0 w 12"/>
                <a:gd name="T25" fmla="*/ 0 h 12"/>
                <a:gd name="T26" fmla="*/ 0 w 12"/>
                <a:gd name="T27" fmla="*/ 0 h 12"/>
                <a:gd name="T28" fmla="*/ 0 w 12"/>
                <a:gd name="T29" fmla="*/ 0 h 12"/>
                <a:gd name="T30" fmla="*/ 0 w 12"/>
                <a:gd name="T31" fmla="*/ 0 h 12"/>
                <a:gd name="T32" fmla="*/ 0 w 12"/>
                <a:gd name="T33" fmla="*/ 0 h 12"/>
                <a:gd name="T34" fmla="*/ 0 w 12"/>
                <a:gd name="T35" fmla="*/ 0 h 12"/>
                <a:gd name="T36" fmla="*/ 0 w 12"/>
                <a:gd name="T37" fmla="*/ 0 h 12"/>
                <a:gd name="T38" fmla="*/ 0 w 12"/>
                <a:gd name="T39" fmla="*/ 12 h 12"/>
                <a:gd name="T40" fmla="*/ 0 w 12"/>
                <a:gd name="T41" fmla="*/ 12 h 12"/>
                <a:gd name="T42" fmla="*/ 0 w 12"/>
                <a:gd name="T43" fmla="*/ 12 h 12"/>
                <a:gd name="T44" fmla="*/ 0 w 12"/>
                <a:gd name="T45" fmla="*/ 12 h 12"/>
                <a:gd name="T46" fmla="*/ 0 w 12"/>
                <a:gd name="T47" fmla="*/ 12 h 12"/>
                <a:gd name="T48" fmla="*/ 0 w 12"/>
                <a:gd name="T49" fmla="*/ 12 h 12"/>
                <a:gd name="T50" fmla="*/ 0 w 12"/>
                <a:gd name="T51" fmla="*/ 12 h 12"/>
                <a:gd name="T52" fmla="*/ 0 w 12"/>
                <a:gd name="T53" fmla="*/ 12 h 12"/>
                <a:gd name="T54" fmla="*/ 0 w 12"/>
                <a:gd name="T55" fmla="*/ 12 h 12"/>
                <a:gd name="T56" fmla="*/ 0 w 12"/>
                <a:gd name="T57" fmla="*/ 12 h 1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2"/>
                <a:gd name="T88" fmla="*/ 0 h 12"/>
                <a:gd name="T89" fmla="*/ 12 w 12"/>
                <a:gd name="T90" fmla="*/ 12 h 1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2" h="12">
                  <a:moveTo>
                    <a:pt x="0" y="12"/>
                  </a:moveTo>
                  <a:lnTo>
                    <a:pt x="0" y="12"/>
                  </a:lnTo>
                  <a:lnTo>
                    <a:pt x="12" y="12"/>
                  </a:lnTo>
                  <a:lnTo>
                    <a:pt x="12" y="0"/>
                  </a:lnTo>
                  <a:lnTo>
                    <a:pt x="0" y="0"/>
                  </a:lnTo>
                  <a:lnTo>
                    <a:pt x="0" y="12"/>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3" name="Rectangle 1946"/>
            <p:cNvSpPr>
              <a:spLocks noChangeArrowheads="1"/>
            </p:cNvSpPr>
            <p:nvPr/>
          </p:nvSpPr>
          <p:spPr bwMode="auto">
            <a:xfrm>
              <a:off x="1730"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234" name="Freeform 1947"/>
            <p:cNvSpPr>
              <a:spLocks noEditPoints="1"/>
            </p:cNvSpPr>
            <p:nvPr/>
          </p:nvSpPr>
          <p:spPr bwMode="auto">
            <a:xfrm>
              <a:off x="1730"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5" name="Freeform 1948"/>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6" name="Freeform 1949"/>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7" name="Freeform 1950"/>
            <p:cNvSpPr>
              <a:spLocks noEditPoints="1"/>
            </p:cNvSpPr>
            <p:nvPr/>
          </p:nvSpPr>
          <p:spPr bwMode="auto">
            <a:xfrm>
              <a:off x="1742"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8" name="Freeform 1951"/>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39" name="Freeform 1952"/>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0" name="Freeform 1953"/>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1" name="Freeform 1954"/>
            <p:cNvSpPr>
              <a:spLocks noEditPoints="1"/>
            </p:cNvSpPr>
            <p:nvPr/>
          </p:nvSpPr>
          <p:spPr bwMode="auto">
            <a:xfrm>
              <a:off x="1730"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2" name="Freeform 1955"/>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3" name="Freeform 1956"/>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4" name="Freeform 195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5" name="Freeform 195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6" name="Freeform 195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7" name="Freeform 196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8" name="Freeform 196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49" name="Freeform 196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0" name="Freeform 196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1" name="Freeform 1964"/>
            <p:cNvSpPr>
              <a:spLocks noEditPoints="1"/>
            </p:cNvSpPr>
            <p:nvPr/>
          </p:nvSpPr>
          <p:spPr bwMode="auto">
            <a:xfrm>
              <a:off x="1730"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2" name="Freeform 1965"/>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3" name="Freeform 1966"/>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4" name="Freeform 1967"/>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5" name="Freeform 1968"/>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6" name="Freeform 1969"/>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7" name="Freeform 1970"/>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8" name="Freeform 1971"/>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59" name="Freeform 1972"/>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0" name="Freeform 1973"/>
            <p:cNvSpPr>
              <a:spLocks/>
            </p:cNvSpPr>
            <p:nvPr/>
          </p:nvSpPr>
          <p:spPr bwMode="auto">
            <a:xfrm>
              <a:off x="1730"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1" name="Freeform 1974"/>
            <p:cNvSpPr>
              <a:spLocks/>
            </p:cNvSpPr>
            <p:nvPr/>
          </p:nvSpPr>
          <p:spPr bwMode="auto">
            <a:xfrm>
              <a:off x="1730" y="2801"/>
              <a:ext cx="12" cy="1"/>
            </a:xfrm>
            <a:custGeom>
              <a:avLst/>
              <a:gdLst>
                <a:gd name="T0" fmla="*/ 12 w 12"/>
                <a:gd name="T1" fmla="*/ 0 h 1"/>
                <a:gd name="T2" fmla="*/ 12 w 12"/>
                <a:gd name="T3" fmla="*/ 0 h 1"/>
                <a:gd name="T4" fmla="*/ 12 w 12"/>
                <a:gd name="T5" fmla="*/ 0 h 1"/>
                <a:gd name="T6" fmla="*/ 0 w 12"/>
                <a:gd name="T7" fmla="*/ 0 h 1"/>
                <a:gd name="T8" fmla="*/ 0 w 12"/>
                <a:gd name="T9" fmla="*/ 0 h 1"/>
                <a:gd name="T10" fmla="*/ 0 w 12"/>
                <a:gd name="T11" fmla="*/ 0 h 1"/>
                <a:gd name="T12" fmla="*/ 0 w 12"/>
                <a:gd name="T13" fmla="*/ 0 h 1"/>
                <a:gd name="T14" fmla="*/ 0 w 12"/>
                <a:gd name="T15" fmla="*/ 0 h 1"/>
                <a:gd name="T16" fmla="*/ 12 w 12"/>
                <a:gd name="T17" fmla="*/ 0 h 1"/>
                <a:gd name="T18" fmla="*/ 12 w 12"/>
                <a:gd name="T19" fmla="*/ 0 h 1"/>
                <a:gd name="T20" fmla="*/ 12 w 12"/>
                <a:gd name="T21" fmla="*/ 0 h 1"/>
                <a:gd name="T22" fmla="*/ 12 w 12"/>
                <a:gd name="T23" fmla="*/ 0 h 1"/>
                <a:gd name="T24" fmla="*/ 12 w 12"/>
                <a:gd name="T25" fmla="*/ 0 h 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
                <a:gd name="T41" fmla="*/ 12 w 12"/>
                <a:gd name="T42" fmla="*/ 1 h 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
                  <a:moveTo>
                    <a:pt x="12" y="0"/>
                  </a:moveTo>
                  <a:lnTo>
                    <a:pt x="12" y="0"/>
                  </a:lnTo>
                  <a:lnTo>
                    <a:pt x="0"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2" name="Rectangle 1975"/>
            <p:cNvSpPr>
              <a:spLocks noChangeArrowheads="1"/>
            </p:cNvSpPr>
            <p:nvPr/>
          </p:nvSpPr>
          <p:spPr bwMode="auto">
            <a:xfrm>
              <a:off x="1742" y="2801"/>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263" name="Freeform 1976"/>
            <p:cNvSpPr>
              <a:spLocks noEditPoints="1"/>
            </p:cNvSpPr>
            <p:nvPr/>
          </p:nvSpPr>
          <p:spPr bwMode="auto">
            <a:xfrm>
              <a:off x="1730" y="2801"/>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4" name="Freeform 1977"/>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5" name="Freeform 1978"/>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6" name="Freeform 1979"/>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7" name="Freeform 1980"/>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8" name="Freeform 1981"/>
            <p:cNvSpPr>
              <a:spLocks noEditPoints="1"/>
            </p:cNvSpPr>
            <p:nvPr/>
          </p:nvSpPr>
          <p:spPr bwMode="auto">
            <a:xfrm>
              <a:off x="1730" y="2801"/>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69" name="Freeform 1982"/>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0" name="Freeform 1983"/>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1" name="Freeform 1984"/>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2" name="Freeform 1985"/>
            <p:cNvSpPr>
              <a:spLocks/>
            </p:cNvSpPr>
            <p:nvPr/>
          </p:nvSpPr>
          <p:spPr bwMode="auto">
            <a:xfrm>
              <a:off x="1742" y="2801"/>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3" name="Freeform 1986"/>
            <p:cNvSpPr>
              <a:spLocks/>
            </p:cNvSpPr>
            <p:nvPr/>
          </p:nvSpPr>
          <p:spPr bwMode="auto">
            <a:xfrm>
              <a:off x="1730" y="2789"/>
              <a:ext cx="12" cy="12"/>
            </a:xfrm>
            <a:custGeom>
              <a:avLst/>
              <a:gdLst>
                <a:gd name="T0" fmla="*/ 0 w 12"/>
                <a:gd name="T1" fmla="*/ 0 h 12"/>
                <a:gd name="T2" fmla="*/ 0 w 12"/>
                <a:gd name="T3" fmla="*/ 0 h 12"/>
                <a:gd name="T4" fmla="*/ 0 w 12"/>
                <a:gd name="T5" fmla="*/ 0 h 12"/>
                <a:gd name="T6" fmla="*/ 0 w 12"/>
                <a:gd name="T7" fmla="*/ 0 h 12"/>
                <a:gd name="T8" fmla="*/ 0 w 12"/>
                <a:gd name="T9" fmla="*/ 0 h 12"/>
                <a:gd name="T10" fmla="*/ 12 w 12"/>
                <a:gd name="T11" fmla="*/ 0 h 12"/>
                <a:gd name="T12" fmla="*/ 12 w 12"/>
                <a:gd name="T13" fmla="*/ 0 h 12"/>
                <a:gd name="T14" fmla="*/ 12 w 12"/>
                <a:gd name="T15" fmla="*/ 0 h 12"/>
                <a:gd name="T16" fmla="*/ 12 w 12"/>
                <a:gd name="T17" fmla="*/ 12 h 12"/>
                <a:gd name="T18" fmla="*/ 12 w 12"/>
                <a:gd name="T19" fmla="*/ 12 h 12"/>
                <a:gd name="T20" fmla="*/ 12 w 12"/>
                <a:gd name="T21" fmla="*/ 0 h 12"/>
                <a:gd name="T22" fmla="*/ 12 w 12"/>
                <a:gd name="T23" fmla="*/ 0 h 12"/>
                <a:gd name="T24" fmla="*/ 12 w 12"/>
                <a:gd name="T25" fmla="*/ 0 h 12"/>
                <a:gd name="T26" fmla="*/ 12 w 12"/>
                <a:gd name="T27" fmla="*/ 0 h 12"/>
                <a:gd name="T28" fmla="*/ 12 w 12"/>
                <a:gd name="T29" fmla="*/ 0 h 12"/>
                <a:gd name="T30" fmla="*/ 0 w 12"/>
                <a:gd name="T31" fmla="*/ 0 h 12"/>
                <a:gd name="T32" fmla="*/ 0 w 12"/>
                <a:gd name="T33" fmla="*/ 0 h 12"/>
                <a:gd name="T34" fmla="*/ 0 w 12"/>
                <a:gd name="T35" fmla="*/ 0 h 12"/>
                <a:gd name="T36" fmla="*/ 0 w 12"/>
                <a:gd name="T37" fmla="*/ 0 h 12"/>
                <a:gd name="T38" fmla="*/ 0 w 12"/>
                <a:gd name="T39" fmla="*/ 0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
                <a:gd name="T61" fmla="*/ 0 h 12"/>
                <a:gd name="T62" fmla="*/ 12 w 12"/>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 h="12">
                  <a:moveTo>
                    <a:pt x="0" y="0"/>
                  </a:moveTo>
                  <a:lnTo>
                    <a:pt x="0" y="0"/>
                  </a:lnTo>
                  <a:lnTo>
                    <a:pt x="12" y="0"/>
                  </a:lnTo>
                  <a:lnTo>
                    <a:pt x="12" y="12"/>
                  </a:lnTo>
                  <a:lnTo>
                    <a:pt x="1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4" name="Rectangle 1987"/>
            <p:cNvSpPr>
              <a:spLocks noChangeArrowheads="1"/>
            </p:cNvSpPr>
            <p:nvPr/>
          </p:nvSpPr>
          <p:spPr bwMode="auto">
            <a:xfrm>
              <a:off x="1730" y="2789"/>
              <a:ext cx="1" cy="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Lucida Sans Unicode" pitchFamily="34" charset="0"/>
              </a:endParaRPr>
            </a:p>
          </p:txBody>
        </p:sp>
        <p:sp>
          <p:nvSpPr>
            <p:cNvPr id="1275" name="Freeform 198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6" name="Freeform 198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7" name="Freeform 1990"/>
            <p:cNvSpPr>
              <a:spLocks noEditPoints="1"/>
            </p:cNvSpPr>
            <p:nvPr/>
          </p:nvSpPr>
          <p:spPr bwMode="auto">
            <a:xfrm>
              <a:off x="1730" y="2789"/>
              <a:ext cx="12" cy="1"/>
            </a:xfrm>
            <a:custGeom>
              <a:avLst/>
              <a:gdLst>
                <a:gd name="T0" fmla="*/ 0 w 12"/>
                <a:gd name="T1" fmla="*/ 0 h 1"/>
                <a:gd name="T2" fmla="*/ 12 w 12"/>
                <a:gd name="T3" fmla="*/ 0 h 1"/>
                <a:gd name="T4" fmla="*/ 0 w 12"/>
                <a:gd name="T5" fmla="*/ 0 h 1"/>
                <a:gd name="T6" fmla="*/ 0 w 12"/>
                <a:gd name="T7" fmla="*/ 0 h 1"/>
                <a:gd name="T8" fmla="*/ 0 w 12"/>
                <a:gd name="T9" fmla="*/ 0 h 1"/>
                <a:gd name="T10" fmla="*/ 0 w 12"/>
                <a:gd name="T11" fmla="*/ 0 h 1"/>
                <a:gd name="T12" fmla="*/ 0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0" y="0"/>
                  </a:moveTo>
                  <a:lnTo>
                    <a:pt x="12"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8" name="Freeform 1991"/>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79" name="Freeform 1992"/>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0" name="Freeform 1993"/>
            <p:cNvSpPr>
              <a:spLocks noEditPoints="1"/>
            </p:cNvSpPr>
            <p:nvPr/>
          </p:nvSpPr>
          <p:spPr bwMode="auto">
            <a:xfrm>
              <a:off x="1742"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1" name="Freeform 1994"/>
            <p:cNvSpPr>
              <a:spLocks noEditPoints="1"/>
            </p:cNvSpPr>
            <p:nvPr/>
          </p:nvSpPr>
          <p:spPr bwMode="auto">
            <a:xfrm>
              <a:off x="1742"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2" name="Freeform 1995"/>
            <p:cNvSpPr>
              <a:spLocks noEditPoints="1"/>
            </p:cNvSpPr>
            <p:nvPr/>
          </p:nvSpPr>
          <p:spPr bwMode="auto">
            <a:xfrm>
              <a:off x="1742" y="2789"/>
              <a:ext cx="1" cy="12"/>
            </a:xfrm>
            <a:custGeom>
              <a:avLst/>
              <a:gdLst>
                <a:gd name="T0" fmla="*/ 0 w 1"/>
                <a:gd name="T1" fmla="*/ 12 h 12"/>
                <a:gd name="T2" fmla="*/ 0 w 1"/>
                <a:gd name="T3" fmla="*/ 0 h 12"/>
                <a:gd name="T4" fmla="*/ 0 w 1"/>
                <a:gd name="T5" fmla="*/ 12 h 12"/>
                <a:gd name="T6" fmla="*/ 0 w 1"/>
                <a:gd name="T7" fmla="*/ 12 h 12"/>
                <a:gd name="T8" fmla="*/ 0 w 1"/>
                <a:gd name="T9" fmla="*/ 12 h 12"/>
                <a:gd name="T10" fmla="*/ 0 w 1"/>
                <a:gd name="T11" fmla="*/ 12 h 12"/>
                <a:gd name="T12" fmla="*/ 0 w 1"/>
                <a:gd name="T13" fmla="*/ 12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12"/>
                  </a:moveTo>
                  <a:lnTo>
                    <a:pt x="0" y="0"/>
                  </a:lnTo>
                  <a:lnTo>
                    <a:pt x="0" y="12"/>
                  </a:lnTo>
                  <a:close/>
                  <a:moveTo>
                    <a:pt x="0" y="12"/>
                  </a:move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3" name="Freeform 1996"/>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4" name="Freeform 1997"/>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5" name="Freeform 1998"/>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6" name="Freeform 1999"/>
            <p:cNvSpPr>
              <a:spLocks noEditPoints="1"/>
            </p:cNvSpPr>
            <p:nvPr/>
          </p:nvSpPr>
          <p:spPr bwMode="auto">
            <a:xfrm>
              <a:off x="1742"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7" name="Freeform 2000"/>
            <p:cNvSpPr>
              <a:spLocks noEditPoints="1"/>
            </p:cNvSpPr>
            <p:nvPr/>
          </p:nvSpPr>
          <p:spPr bwMode="auto">
            <a:xfrm>
              <a:off x="1730" y="2789"/>
              <a:ext cx="12" cy="1"/>
            </a:xfrm>
            <a:custGeom>
              <a:avLst/>
              <a:gdLst>
                <a:gd name="T0" fmla="*/ 12 w 12"/>
                <a:gd name="T1" fmla="*/ 0 h 1"/>
                <a:gd name="T2" fmla="*/ 0 w 12"/>
                <a:gd name="T3" fmla="*/ 0 h 1"/>
                <a:gd name="T4" fmla="*/ 12 w 12"/>
                <a:gd name="T5" fmla="*/ 0 h 1"/>
                <a:gd name="T6" fmla="*/ 12 w 12"/>
                <a:gd name="T7" fmla="*/ 0 h 1"/>
                <a:gd name="T8" fmla="*/ 12 w 12"/>
                <a:gd name="T9" fmla="*/ 0 h 1"/>
                <a:gd name="T10" fmla="*/ 12 w 12"/>
                <a:gd name="T11" fmla="*/ 0 h 1"/>
                <a:gd name="T12" fmla="*/ 12 w 12"/>
                <a:gd name="T13" fmla="*/ 0 h 1"/>
                <a:gd name="T14" fmla="*/ 0 60000 65536"/>
                <a:gd name="T15" fmla="*/ 0 60000 65536"/>
                <a:gd name="T16" fmla="*/ 0 60000 65536"/>
                <a:gd name="T17" fmla="*/ 0 60000 65536"/>
                <a:gd name="T18" fmla="*/ 0 60000 65536"/>
                <a:gd name="T19" fmla="*/ 0 60000 65536"/>
                <a:gd name="T20" fmla="*/ 0 60000 65536"/>
                <a:gd name="T21" fmla="*/ 0 w 12"/>
                <a:gd name="T22" fmla="*/ 0 h 1"/>
                <a:gd name="T23" fmla="*/ 12 w 12"/>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
                  <a:moveTo>
                    <a:pt x="12" y="0"/>
                  </a:moveTo>
                  <a:lnTo>
                    <a:pt x="0" y="0"/>
                  </a:lnTo>
                  <a:lnTo>
                    <a:pt x="12" y="0"/>
                  </a:lnTo>
                  <a:close/>
                  <a:moveTo>
                    <a:pt x="12" y="0"/>
                  </a:move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8" name="Freeform 200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89" name="Freeform 200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0" name="Freeform 200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1" name="Freeform 2004"/>
            <p:cNvSpPr>
              <a:spLocks/>
            </p:cNvSpPr>
            <p:nvPr/>
          </p:nvSpPr>
          <p:spPr bwMode="auto">
            <a:xfrm>
              <a:off x="1730" y="2789"/>
              <a:ext cx="1" cy="1"/>
            </a:xfrm>
            <a:custGeom>
              <a:avLst/>
              <a:gdLst>
                <a:gd name="T0" fmla="*/ 0 w 1"/>
                <a:gd name="T1" fmla="*/ 0 h 1"/>
                <a:gd name="T2" fmla="*/ 0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2" name="Freeform 2005"/>
            <p:cNvSpPr>
              <a:spLocks/>
            </p:cNvSpPr>
            <p:nvPr/>
          </p:nvSpPr>
          <p:spPr bwMode="auto">
            <a:xfrm>
              <a:off x="1730" y="2789"/>
              <a:ext cx="1" cy="12"/>
            </a:xfrm>
            <a:custGeom>
              <a:avLst/>
              <a:gdLst>
                <a:gd name="T0" fmla="*/ 0 w 1"/>
                <a:gd name="T1" fmla="*/ 12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w 1"/>
                <a:gd name="T15" fmla="*/ 0 h 12"/>
                <a:gd name="T16" fmla="*/ 0 w 1"/>
                <a:gd name="T17" fmla="*/ 0 h 12"/>
                <a:gd name="T18" fmla="*/ 0 w 1"/>
                <a:gd name="T19" fmla="*/ 0 h 12"/>
                <a:gd name="T20" fmla="*/ 0 w 1"/>
                <a:gd name="T21" fmla="*/ 0 h 12"/>
                <a:gd name="T22" fmla="*/ 0 w 1"/>
                <a:gd name="T23" fmla="*/ 0 h 12"/>
                <a:gd name="T24" fmla="*/ 0 w 1"/>
                <a:gd name="T25" fmla="*/ 0 h 12"/>
                <a:gd name="T26" fmla="*/ 0 w 1"/>
                <a:gd name="T27" fmla="*/ 0 h 12"/>
                <a:gd name="T28" fmla="*/ 0 w 1"/>
                <a:gd name="T29" fmla="*/ 0 h 12"/>
                <a:gd name="T30" fmla="*/ 0 w 1"/>
                <a:gd name="T31" fmla="*/ 0 h 12"/>
                <a:gd name="T32" fmla="*/ 0 w 1"/>
                <a:gd name="T33" fmla="*/ 0 h 12"/>
                <a:gd name="T34" fmla="*/ 0 w 1"/>
                <a:gd name="T35" fmla="*/ 0 h 12"/>
                <a:gd name="T36" fmla="*/ 0 w 1"/>
                <a:gd name="T37" fmla="*/ 12 h 12"/>
                <a:gd name="T38" fmla="*/ 0 w 1"/>
                <a:gd name="T39" fmla="*/ 12 h 12"/>
                <a:gd name="T40" fmla="*/ 0 w 1"/>
                <a:gd name="T41" fmla="*/ 12 h 1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
                <a:gd name="T64" fmla="*/ 0 h 12"/>
                <a:gd name="T65" fmla="*/ 1 w 1"/>
                <a:gd name="T66" fmla="*/ 12 h 1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 h="12">
                  <a:moveTo>
                    <a:pt x="0" y="12"/>
                  </a:moveTo>
                  <a:lnTo>
                    <a:pt x="0" y="12"/>
                  </a:ln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3" name="Freeform 2006"/>
            <p:cNvSpPr>
              <a:spLocks/>
            </p:cNvSpPr>
            <p:nvPr/>
          </p:nvSpPr>
          <p:spPr bwMode="auto">
            <a:xfrm>
              <a:off x="1730" y="2789"/>
              <a:ext cx="1" cy="12"/>
            </a:xfrm>
            <a:custGeom>
              <a:avLst/>
              <a:gdLst>
                <a:gd name="T0" fmla="*/ 0 w 1"/>
                <a:gd name="T1" fmla="*/ 12 h 12"/>
                <a:gd name="T2" fmla="*/ 0 w 1"/>
                <a:gd name="T3" fmla="*/ 0 h 12"/>
                <a:gd name="T4" fmla="*/ 0 w 1"/>
                <a:gd name="T5" fmla="*/ 12 h 12"/>
                <a:gd name="T6" fmla="*/ 0 w 1"/>
                <a:gd name="T7" fmla="*/ 12 h 12"/>
                <a:gd name="T8" fmla="*/ 0 60000 65536"/>
                <a:gd name="T9" fmla="*/ 0 60000 65536"/>
                <a:gd name="T10" fmla="*/ 0 60000 65536"/>
                <a:gd name="T11" fmla="*/ 0 60000 65536"/>
                <a:gd name="T12" fmla="*/ 0 w 1"/>
                <a:gd name="T13" fmla="*/ 0 h 12"/>
                <a:gd name="T14" fmla="*/ 1 w 1"/>
                <a:gd name="T15" fmla="*/ 12 h 12"/>
              </a:gdLst>
              <a:ahLst/>
              <a:cxnLst>
                <a:cxn ang="T8">
                  <a:pos x="T0" y="T1"/>
                </a:cxn>
                <a:cxn ang="T9">
                  <a:pos x="T2" y="T3"/>
                </a:cxn>
                <a:cxn ang="T10">
                  <a:pos x="T4" y="T5"/>
                </a:cxn>
                <a:cxn ang="T11">
                  <a:pos x="T6" y="T7"/>
                </a:cxn>
              </a:cxnLst>
              <a:rect l="T12" t="T13" r="T14" b="T15"/>
              <a:pathLst>
                <a:path w="1" h="12">
                  <a:moveTo>
                    <a:pt x="0" y="12"/>
                  </a:moveTo>
                  <a:lnTo>
                    <a:pt x="0" y="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4" name="Freeform 200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5" name="Freeform 200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6" name="Freeform 200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7" name="Freeform 201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8" name="Freeform 201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299" name="Freeform 2012"/>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0" name="Freeform 2013"/>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1" name="Freeform 2014"/>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2" name="Freeform 2015"/>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3" name="Freeform 2016"/>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4" name="Freeform 2017"/>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5" name="Freeform 2018"/>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6" name="Freeform 2019"/>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7" name="Freeform 2020"/>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8" name="Freeform 2021"/>
            <p:cNvSpPr>
              <a:spLocks noEditPoints="1"/>
            </p:cNvSpPr>
            <p:nvPr/>
          </p:nvSpPr>
          <p:spPr bwMode="auto">
            <a:xfrm>
              <a:off x="1730" y="2789"/>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9" name="Freeform 2022"/>
            <p:cNvSpPr>
              <a:spLocks noEditPoints="1"/>
            </p:cNvSpPr>
            <p:nvPr/>
          </p:nvSpPr>
          <p:spPr bwMode="auto">
            <a:xfrm>
              <a:off x="1730" y="2789"/>
              <a:ext cx="1" cy="12"/>
            </a:xfrm>
            <a:custGeom>
              <a:avLst/>
              <a:gdLst>
                <a:gd name="T0" fmla="*/ 0 w 1"/>
                <a:gd name="T1" fmla="*/ 0 h 12"/>
                <a:gd name="T2" fmla="*/ 0 w 1"/>
                <a:gd name="T3" fmla="*/ 12 h 12"/>
                <a:gd name="T4" fmla="*/ 0 w 1"/>
                <a:gd name="T5" fmla="*/ 0 h 12"/>
                <a:gd name="T6" fmla="*/ 0 w 1"/>
                <a:gd name="T7" fmla="*/ 0 h 12"/>
                <a:gd name="T8" fmla="*/ 0 w 1"/>
                <a:gd name="T9" fmla="*/ 0 h 12"/>
                <a:gd name="T10" fmla="*/ 0 w 1"/>
                <a:gd name="T11" fmla="*/ 0 h 12"/>
                <a:gd name="T12" fmla="*/ 0 w 1"/>
                <a:gd name="T13" fmla="*/ 0 h 12"/>
                <a:gd name="T14" fmla="*/ 0 60000 65536"/>
                <a:gd name="T15" fmla="*/ 0 60000 65536"/>
                <a:gd name="T16" fmla="*/ 0 60000 65536"/>
                <a:gd name="T17" fmla="*/ 0 60000 65536"/>
                <a:gd name="T18" fmla="*/ 0 60000 65536"/>
                <a:gd name="T19" fmla="*/ 0 60000 65536"/>
                <a:gd name="T20" fmla="*/ 0 60000 65536"/>
                <a:gd name="T21" fmla="*/ 0 w 1"/>
                <a:gd name="T22" fmla="*/ 0 h 12"/>
                <a:gd name="T23" fmla="*/ 1 w 1"/>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2">
                  <a:moveTo>
                    <a:pt x="0" y="0"/>
                  </a:moveTo>
                  <a:lnTo>
                    <a:pt x="0" y="12"/>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0" name="Freeform 2023"/>
            <p:cNvSpPr>
              <a:spLocks noEditPoints="1"/>
            </p:cNvSpPr>
            <p:nvPr/>
          </p:nvSpPr>
          <p:spPr bwMode="auto">
            <a:xfrm>
              <a:off x="1730" y="2801"/>
              <a:ext cx="1" cy="1"/>
            </a:xfrm>
            <a:custGeom>
              <a:avLst/>
              <a:gdLst>
                <a:gd name="T0" fmla="*/ 0 w 1"/>
                <a:gd name="T1" fmla="*/ 0 h 1"/>
                <a:gd name="T2" fmla="*/ 0 w 1"/>
                <a:gd name="T3" fmla="*/ 0 h 1"/>
                <a:gd name="T4" fmla="*/ 0 w 1"/>
                <a:gd name="T5" fmla="*/ 0 h 1"/>
                <a:gd name="T6" fmla="*/ 0 w 1"/>
                <a:gd name="T7" fmla="*/ 0 h 1"/>
                <a:gd name="T8" fmla="*/ 0 w 1"/>
                <a:gd name="T9" fmla="*/ 0 h 1"/>
                <a:gd name="T10" fmla="*/ 0 w 1"/>
                <a:gd name="T11" fmla="*/ 0 h 1"/>
                <a:gd name="T12" fmla="*/ 0 w 1"/>
                <a:gd name="T13" fmla="*/ 0 h 1"/>
                <a:gd name="T14" fmla="*/ 0 60000 65536"/>
                <a:gd name="T15" fmla="*/ 0 60000 65536"/>
                <a:gd name="T16" fmla="*/ 0 60000 65536"/>
                <a:gd name="T17" fmla="*/ 0 60000 65536"/>
                <a:gd name="T18" fmla="*/ 0 60000 65536"/>
                <a:gd name="T19" fmla="*/ 0 60000 65536"/>
                <a:gd name="T20" fmla="*/ 0 60000 65536"/>
                <a:gd name="T21" fmla="*/ 0 w 1"/>
                <a:gd name="T22" fmla="*/ 0 h 1"/>
                <a:gd name="T23" fmla="*/ 1 w 1"/>
                <a:gd name="T24" fmla="*/ 1 h 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 h="1">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51" name="Freeform 2024"/>
          <p:cNvSpPr>
            <a:spLocks/>
          </p:cNvSpPr>
          <p:nvPr/>
        </p:nvSpPr>
        <p:spPr bwMode="auto">
          <a:xfrm>
            <a:off x="8359775" y="2105025"/>
            <a:ext cx="1588" cy="133350"/>
          </a:xfrm>
          <a:custGeom>
            <a:avLst/>
            <a:gdLst>
              <a:gd name="T0" fmla="*/ 0 w 1588"/>
              <a:gd name="T1" fmla="*/ 211693147 h 84"/>
              <a:gd name="T2" fmla="*/ 0 w 1588"/>
              <a:gd name="T3" fmla="*/ 211693147 h 84"/>
              <a:gd name="T4" fmla="*/ 0 w 1588"/>
              <a:gd name="T5" fmla="*/ 0 h 84"/>
              <a:gd name="T6" fmla="*/ 0 w 1588"/>
              <a:gd name="T7" fmla="*/ 0 h 84"/>
              <a:gd name="T8" fmla="*/ 0 w 1588"/>
              <a:gd name="T9" fmla="*/ 211693147 h 84"/>
              <a:gd name="T10" fmla="*/ 0 w 1588"/>
              <a:gd name="T11" fmla="*/ 211693147 h 84"/>
              <a:gd name="T12" fmla="*/ 0 w 1588"/>
              <a:gd name="T13" fmla="*/ 211693147 h 84"/>
              <a:gd name="T14" fmla="*/ 0 w 1588"/>
              <a:gd name="T15" fmla="*/ 211693147 h 84"/>
              <a:gd name="T16" fmla="*/ 0 w 1588"/>
              <a:gd name="T17" fmla="*/ 211693147 h 84"/>
              <a:gd name="T18" fmla="*/ 0 w 1588"/>
              <a:gd name="T19" fmla="*/ 211693147 h 84"/>
              <a:gd name="T20" fmla="*/ 0 w 1588"/>
              <a:gd name="T21" fmla="*/ 211693147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8"/>
              <a:gd name="T34" fmla="*/ 0 h 84"/>
              <a:gd name="T35" fmla="*/ 1588 w 1588"/>
              <a:gd name="T36" fmla="*/ 84 h 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8" h="84">
                <a:moveTo>
                  <a:pt x="0" y="84"/>
                </a:moveTo>
                <a:lnTo>
                  <a:pt x="0" y="84"/>
                </a:lnTo>
                <a:lnTo>
                  <a:pt x="0" y="0"/>
                </a:ln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2" name="Freeform 2025"/>
          <p:cNvSpPr>
            <a:spLocks noEditPoints="1"/>
          </p:cNvSpPr>
          <p:nvPr/>
        </p:nvSpPr>
        <p:spPr bwMode="auto">
          <a:xfrm>
            <a:off x="8359775" y="2105025"/>
            <a:ext cx="1588" cy="133350"/>
          </a:xfrm>
          <a:custGeom>
            <a:avLst/>
            <a:gdLst>
              <a:gd name="T0" fmla="*/ 0 w 1588"/>
              <a:gd name="T1" fmla="*/ 211693147 h 84"/>
              <a:gd name="T2" fmla="*/ 0 w 1588"/>
              <a:gd name="T3" fmla="*/ 0 h 84"/>
              <a:gd name="T4" fmla="*/ 0 w 1588"/>
              <a:gd name="T5" fmla="*/ 211693147 h 84"/>
              <a:gd name="T6" fmla="*/ 0 w 1588"/>
              <a:gd name="T7" fmla="*/ 211693147 h 84"/>
              <a:gd name="T8" fmla="*/ 0 w 1588"/>
              <a:gd name="T9" fmla="*/ 211693147 h 84"/>
              <a:gd name="T10" fmla="*/ 0 w 1588"/>
              <a:gd name="T11" fmla="*/ 211693147 h 84"/>
              <a:gd name="T12" fmla="*/ 0 w 1588"/>
              <a:gd name="T13" fmla="*/ 211693147 h 84"/>
              <a:gd name="T14" fmla="*/ 0 60000 65536"/>
              <a:gd name="T15" fmla="*/ 0 60000 65536"/>
              <a:gd name="T16" fmla="*/ 0 60000 65536"/>
              <a:gd name="T17" fmla="*/ 0 60000 65536"/>
              <a:gd name="T18" fmla="*/ 0 60000 65536"/>
              <a:gd name="T19" fmla="*/ 0 60000 65536"/>
              <a:gd name="T20" fmla="*/ 0 60000 65536"/>
              <a:gd name="T21" fmla="*/ 0 w 1588"/>
              <a:gd name="T22" fmla="*/ 0 h 84"/>
              <a:gd name="T23" fmla="*/ 1588 w 1588"/>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4">
                <a:moveTo>
                  <a:pt x="0" y="84"/>
                </a:moveTo>
                <a:lnTo>
                  <a:pt x="0" y="0"/>
                </a:lnTo>
                <a:lnTo>
                  <a:pt x="0" y="84"/>
                </a:lnTo>
                <a:close/>
                <a:moveTo>
                  <a:pt x="0" y="84"/>
                </a:move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3" name="Freeform 2026"/>
          <p:cNvSpPr>
            <a:spLocks noEditPoints="1"/>
          </p:cNvSpPr>
          <p:nvPr/>
        </p:nvSpPr>
        <p:spPr bwMode="auto">
          <a:xfrm>
            <a:off x="835977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4" name="Freeform 2027"/>
          <p:cNvSpPr>
            <a:spLocks noEditPoints="1"/>
          </p:cNvSpPr>
          <p:nvPr/>
        </p:nvSpPr>
        <p:spPr bwMode="auto">
          <a:xfrm>
            <a:off x="8359775" y="2105025"/>
            <a:ext cx="1588" cy="133350"/>
          </a:xfrm>
          <a:custGeom>
            <a:avLst/>
            <a:gdLst>
              <a:gd name="T0" fmla="*/ 0 w 1588"/>
              <a:gd name="T1" fmla="*/ 0 h 84"/>
              <a:gd name="T2" fmla="*/ 0 w 1588"/>
              <a:gd name="T3" fmla="*/ 211693147 h 84"/>
              <a:gd name="T4" fmla="*/ 0 w 1588"/>
              <a:gd name="T5" fmla="*/ 0 h 84"/>
              <a:gd name="T6" fmla="*/ 0 w 1588"/>
              <a:gd name="T7" fmla="*/ 0 h 84"/>
              <a:gd name="T8" fmla="*/ 0 w 1588"/>
              <a:gd name="T9" fmla="*/ 0 h 84"/>
              <a:gd name="T10" fmla="*/ 0 w 1588"/>
              <a:gd name="T11" fmla="*/ 0 h 84"/>
              <a:gd name="T12" fmla="*/ 0 w 1588"/>
              <a:gd name="T13" fmla="*/ 0 h 84"/>
              <a:gd name="T14" fmla="*/ 0 60000 65536"/>
              <a:gd name="T15" fmla="*/ 0 60000 65536"/>
              <a:gd name="T16" fmla="*/ 0 60000 65536"/>
              <a:gd name="T17" fmla="*/ 0 60000 65536"/>
              <a:gd name="T18" fmla="*/ 0 60000 65536"/>
              <a:gd name="T19" fmla="*/ 0 60000 65536"/>
              <a:gd name="T20" fmla="*/ 0 60000 65536"/>
              <a:gd name="T21" fmla="*/ 0 w 1588"/>
              <a:gd name="T22" fmla="*/ 0 h 84"/>
              <a:gd name="T23" fmla="*/ 1588 w 1588"/>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4">
                <a:moveTo>
                  <a:pt x="0" y="0"/>
                </a:moveTo>
                <a:lnTo>
                  <a:pt x="0" y="8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5" name="Freeform 2028"/>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6" name="Freeform 2029"/>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7" name="Freeform 2030"/>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8" name="Freeform 2031"/>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59" name="Freeform 2032"/>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0" name="Freeform 2033"/>
          <p:cNvSpPr>
            <a:spLocks/>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 name="T9" fmla="*/ 0 w 1588"/>
              <a:gd name="T10" fmla="*/ 0 h 1588"/>
              <a:gd name="T11" fmla="*/ 1588 w 1588"/>
              <a:gd name="T12" fmla="*/ 1588 h 1588"/>
            </a:gdLst>
            <a:ahLst/>
            <a:cxnLst>
              <a:cxn ang="T6">
                <a:pos x="T0" y="T1"/>
              </a:cxn>
              <a:cxn ang="T7">
                <a:pos x="T2" y="T3"/>
              </a:cxn>
              <a:cxn ang="T8">
                <a:pos x="T4" y="T5"/>
              </a:cxn>
            </a:cxnLst>
            <a:rect l="T9" t="T10" r="T11" b="T12"/>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1" name="Freeform 2034"/>
          <p:cNvSpPr>
            <a:spLocks/>
          </p:cNvSpPr>
          <p:nvPr/>
        </p:nvSpPr>
        <p:spPr bwMode="auto">
          <a:xfrm>
            <a:off x="8302625" y="2238375"/>
            <a:ext cx="57150" cy="1588"/>
          </a:xfrm>
          <a:custGeom>
            <a:avLst/>
            <a:gdLst>
              <a:gd name="T0" fmla="*/ 0 w 36"/>
              <a:gd name="T1" fmla="*/ 0 h 1588"/>
              <a:gd name="T2" fmla="*/ 0 w 36"/>
              <a:gd name="T3" fmla="*/ 0 h 1588"/>
              <a:gd name="T4" fmla="*/ 90725611 w 36"/>
              <a:gd name="T5" fmla="*/ 0 h 1588"/>
              <a:gd name="T6" fmla="*/ 90725611 w 36"/>
              <a:gd name="T7" fmla="*/ 0 h 1588"/>
              <a:gd name="T8" fmla="*/ 0 w 36"/>
              <a:gd name="T9" fmla="*/ 0 h 1588"/>
              <a:gd name="T10" fmla="*/ 0 w 36"/>
              <a:gd name="T11" fmla="*/ 0 h 1588"/>
              <a:gd name="T12" fmla="*/ 0 w 36"/>
              <a:gd name="T13" fmla="*/ 0 h 1588"/>
              <a:gd name="T14" fmla="*/ 0 w 36"/>
              <a:gd name="T15" fmla="*/ 0 h 1588"/>
              <a:gd name="T16" fmla="*/ 0 w 36"/>
              <a:gd name="T17" fmla="*/ 0 h 1588"/>
              <a:gd name="T18" fmla="*/ 0 w 36"/>
              <a:gd name="T19" fmla="*/ 0 h 1588"/>
              <a:gd name="T20" fmla="*/ 0 w 36"/>
              <a:gd name="T21" fmla="*/ 0 h 158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6"/>
              <a:gd name="T34" fmla="*/ 0 h 1588"/>
              <a:gd name="T35" fmla="*/ 36 w 36"/>
              <a:gd name="T36" fmla="*/ 1588 h 158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6" h="1588">
                <a:moveTo>
                  <a:pt x="0" y="0"/>
                </a:moveTo>
                <a:lnTo>
                  <a:pt x="0" y="0"/>
                </a:lnTo>
                <a:lnTo>
                  <a:pt x="36"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2" name="Freeform 2035"/>
          <p:cNvSpPr>
            <a:spLocks noEditPoints="1"/>
          </p:cNvSpPr>
          <p:nvPr/>
        </p:nvSpPr>
        <p:spPr bwMode="auto">
          <a:xfrm>
            <a:off x="8302625" y="2238375"/>
            <a:ext cx="57150" cy="1588"/>
          </a:xfrm>
          <a:custGeom>
            <a:avLst/>
            <a:gdLst>
              <a:gd name="T0" fmla="*/ 0 w 36"/>
              <a:gd name="T1" fmla="*/ 0 h 1588"/>
              <a:gd name="T2" fmla="*/ 90725611 w 36"/>
              <a:gd name="T3" fmla="*/ 0 h 1588"/>
              <a:gd name="T4" fmla="*/ 0 w 36"/>
              <a:gd name="T5" fmla="*/ 0 h 1588"/>
              <a:gd name="T6" fmla="*/ 0 w 36"/>
              <a:gd name="T7" fmla="*/ 0 h 1588"/>
              <a:gd name="T8" fmla="*/ 0 w 36"/>
              <a:gd name="T9" fmla="*/ 0 h 1588"/>
              <a:gd name="T10" fmla="*/ 0 w 36"/>
              <a:gd name="T11" fmla="*/ 0 h 1588"/>
              <a:gd name="T12" fmla="*/ 0 w 36"/>
              <a:gd name="T13" fmla="*/ 0 h 1588"/>
              <a:gd name="T14" fmla="*/ 0 60000 65536"/>
              <a:gd name="T15" fmla="*/ 0 60000 65536"/>
              <a:gd name="T16" fmla="*/ 0 60000 65536"/>
              <a:gd name="T17" fmla="*/ 0 60000 65536"/>
              <a:gd name="T18" fmla="*/ 0 60000 65536"/>
              <a:gd name="T19" fmla="*/ 0 60000 65536"/>
              <a:gd name="T20" fmla="*/ 0 60000 65536"/>
              <a:gd name="T21" fmla="*/ 0 w 36"/>
              <a:gd name="T22" fmla="*/ 0 h 1588"/>
              <a:gd name="T23" fmla="*/ 36 w 36"/>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1588">
                <a:moveTo>
                  <a:pt x="0" y="0"/>
                </a:moveTo>
                <a:lnTo>
                  <a:pt x="36" y="0"/>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3" name="Freeform 2036"/>
          <p:cNvSpPr>
            <a:spLocks noEditPoints="1"/>
          </p:cNvSpPr>
          <p:nvPr/>
        </p:nvSpPr>
        <p:spPr bwMode="auto">
          <a:xfrm>
            <a:off x="835977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4" name="Freeform 2037"/>
          <p:cNvSpPr>
            <a:spLocks noEditPoints="1"/>
          </p:cNvSpPr>
          <p:nvPr/>
        </p:nvSpPr>
        <p:spPr bwMode="auto">
          <a:xfrm>
            <a:off x="8302625" y="2238375"/>
            <a:ext cx="57150" cy="1588"/>
          </a:xfrm>
          <a:custGeom>
            <a:avLst/>
            <a:gdLst>
              <a:gd name="T0" fmla="*/ 90725611 w 36"/>
              <a:gd name="T1" fmla="*/ 0 h 1588"/>
              <a:gd name="T2" fmla="*/ 0 w 36"/>
              <a:gd name="T3" fmla="*/ 0 h 1588"/>
              <a:gd name="T4" fmla="*/ 90725611 w 36"/>
              <a:gd name="T5" fmla="*/ 0 h 1588"/>
              <a:gd name="T6" fmla="*/ 90725611 w 36"/>
              <a:gd name="T7" fmla="*/ 0 h 1588"/>
              <a:gd name="T8" fmla="*/ 90725611 w 36"/>
              <a:gd name="T9" fmla="*/ 0 h 1588"/>
              <a:gd name="T10" fmla="*/ 90725611 w 36"/>
              <a:gd name="T11" fmla="*/ 0 h 1588"/>
              <a:gd name="T12" fmla="*/ 90725611 w 36"/>
              <a:gd name="T13" fmla="*/ 0 h 1588"/>
              <a:gd name="T14" fmla="*/ 0 60000 65536"/>
              <a:gd name="T15" fmla="*/ 0 60000 65536"/>
              <a:gd name="T16" fmla="*/ 0 60000 65536"/>
              <a:gd name="T17" fmla="*/ 0 60000 65536"/>
              <a:gd name="T18" fmla="*/ 0 60000 65536"/>
              <a:gd name="T19" fmla="*/ 0 60000 65536"/>
              <a:gd name="T20" fmla="*/ 0 60000 65536"/>
              <a:gd name="T21" fmla="*/ 0 w 36"/>
              <a:gd name="T22" fmla="*/ 0 h 1588"/>
              <a:gd name="T23" fmla="*/ 36 w 36"/>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 h="1588">
                <a:moveTo>
                  <a:pt x="36" y="0"/>
                </a:moveTo>
                <a:lnTo>
                  <a:pt x="0" y="0"/>
                </a:lnTo>
                <a:lnTo>
                  <a:pt x="36" y="0"/>
                </a:lnTo>
                <a:close/>
                <a:moveTo>
                  <a:pt x="36" y="0"/>
                </a:moveTo>
                <a:lnTo>
                  <a:pt x="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5" name="Freeform 2038"/>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6" name="Freeform 2039"/>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7" name="Freeform 2040"/>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8" name="Freeform 2041"/>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69" name="Freeform 2042"/>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0" name="Freeform 2043"/>
          <p:cNvSpPr>
            <a:spLocks/>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 name="T9" fmla="*/ 0 w 1588"/>
              <a:gd name="T10" fmla="*/ 0 h 1588"/>
              <a:gd name="T11" fmla="*/ 1588 w 1588"/>
              <a:gd name="T12" fmla="*/ 1588 h 1588"/>
            </a:gdLst>
            <a:ahLst/>
            <a:cxnLst>
              <a:cxn ang="T6">
                <a:pos x="T0" y="T1"/>
              </a:cxn>
              <a:cxn ang="T7">
                <a:pos x="T2" y="T3"/>
              </a:cxn>
              <a:cxn ang="T8">
                <a:pos x="T4" y="T5"/>
              </a:cxn>
            </a:cxnLst>
            <a:rect l="T9" t="T10" r="T11" b="T12"/>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1" name="Freeform 2044"/>
          <p:cNvSpPr>
            <a:spLocks/>
          </p:cNvSpPr>
          <p:nvPr/>
        </p:nvSpPr>
        <p:spPr bwMode="auto">
          <a:xfrm>
            <a:off x="8302625" y="2105025"/>
            <a:ext cx="1588" cy="133350"/>
          </a:xfrm>
          <a:custGeom>
            <a:avLst/>
            <a:gdLst>
              <a:gd name="T0" fmla="*/ 0 w 1588"/>
              <a:gd name="T1" fmla="*/ 0 h 84"/>
              <a:gd name="T2" fmla="*/ 0 w 1588"/>
              <a:gd name="T3" fmla="*/ 0 h 84"/>
              <a:gd name="T4" fmla="*/ 0 w 1588"/>
              <a:gd name="T5" fmla="*/ 211693147 h 84"/>
              <a:gd name="T6" fmla="*/ 0 w 1588"/>
              <a:gd name="T7" fmla="*/ 211693147 h 84"/>
              <a:gd name="T8" fmla="*/ 0 w 1588"/>
              <a:gd name="T9" fmla="*/ 0 h 84"/>
              <a:gd name="T10" fmla="*/ 0 w 1588"/>
              <a:gd name="T11" fmla="*/ 0 h 84"/>
              <a:gd name="T12" fmla="*/ 0 w 1588"/>
              <a:gd name="T13" fmla="*/ 0 h 84"/>
              <a:gd name="T14" fmla="*/ 0 w 1588"/>
              <a:gd name="T15" fmla="*/ 0 h 84"/>
              <a:gd name="T16" fmla="*/ 0 w 1588"/>
              <a:gd name="T17" fmla="*/ 0 h 84"/>
              <a:gd name="T18" fmla="*/ 0 w 1588"/>
              <a:gd name="T19" fmla="*/ 0 h 84"/>
              <a:gd name="T20" fmla="*/ 0 w 1588"/>
              <a:gd name="T21" fmla="*/ 0 h 8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88"/>
              <a:gd name="T34" fmla="*/ 0 h 84"/>
              <a:gd name="T35" fmla="*/ 1588 w 1588"/>
              <a:gd name="T36" fmla="*/ 84 h 8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88" h="84">
                <a:moveTo>
                  <a:pt x="0" y="0"/>
                </a:moveTo>
                <a:lnTo>
                  <a:pt x="0" y="0"/>
                </a:lnTo>
                <a:lnTo>
                  <a:pt x="0" y="8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2" name="Freeform 2045"/>
          <p:cNvSpPr>
            <a:spLocks noEditPoints="1"/>
          </p:cNvSpPr>
          <p:nvPr/>
        </p:nvSpPr>
        <p:spPr bwMode="auto">
          <a:xfrm>
            <a:off x="8302625" y="2105025"/>
            <a:ext cx="1588" cy="133350"/>
          </a:xfrm>
          <a:custGeom>
            <a:avLst/>
            <a:gdLst>
              <a:gd name="T0" fmla="*/ 0 w 1588"/>
              <a:gd name="T1" fmla="*/ 0 h 84"/>
              <a:gd name="T2" fmla="*/ 0 w 1588"/>
              <a:gd name="T3" fmla="*/ 211693147 h 84"/>
              <a:gd name="T4" fmla="*/ 0 w 1588"/>
              <a:gd name="T5" fmla="*/ 0 h 84"/>
              <a:gd name="T6" fmla="*/ 0 w 1588"/>
              <a:gd name="T7" fmla="*/ 0 h 84"/>
              <a:gd name="T8" fmla="*/ 0 w 1588"/>
              <a:gd name="T9" fmla="*/ 0 h 84"/>
              <a:gd name="T10" fmla="*/ 0 w 1588"/>
              <a:gd name="T11" fmla="*/ 0 h 84"/>
              <a:gd name="T12" fmla="*/ 0 w 1588"/>
              <a:gd name="T13" fmla="*/ 0 h 84"/>
              <a:gd name="T14" fmla="*/ 0 60000 65536"/>
              <a:gd name="T15" fmla="*/ 0 60000 65536"/>
              <a:gd name="T16" fmla="*/ 0 60000 65536"/>
              <a:gd name="T17" fmla="*/ 0 60000 65536"/>
              <a:gd name="T18" fmla="*/ 0 60000 65536"/>
              <a:gd name="T19" fmla="*/ 0 60000 65536"/>
              <a:gd name="T20" fmla="*/ 0 60000 65536"/>
              <a:gd name="T21" fmla="*/ 0 w 1588"/>
              <a:gd name="T22" fmla="*/ 0 h 84"/>
              <a:gd name="T23" fmla="*/ 1588 w 1588"/>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4">
                <a:moveTo>
                  <a:pt x="0" y="0"/>
                </a:moveTo>
                <a:lnTo>
                  <a:pt x="0" y="84"/>
                </a:ln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3" name="Freeform 2046"/>
          <p:cNvSpPr>
            <a:spLocks noEditPoints="1"/>
          </p:cNvSpPr>
          <p:nvPr/>
        </p:nvSpPr>
        <p:spPr bwMode="auto">
          <a:xfrm>
            <a:off x="8302625" y="223837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4" name="Freeform 2047"/>
          <p:cNvSpPr>
            <a:spLocks noEditPoints="1"/>
          </p:cNvSpPr>
          <p:nvPr/>
        </p:nvSpPr>
        <p:spPr bwMode="auto">
          <a:xfrm>
            <a:off x="8302625" y="2105025"/>
            <a:ext cx="1588" cy="133350"/>
          </a:xfrm>
          <a:custGeom>
            <a:avLst/>
            <a:gdLst>
              <a:gd name="T0" fmla="*/ 0 w 1588"/>
              <a:gd name="T1" fmla="*/ 211693147 h 84"/>
              <a:gd name="T2" fmla="*/ 0 w 1588"/>
              <a:gd name="T3" fmla="*/ 0 h 84"/>
              <a:gd name="T4" fmla="*/ 0 w 1588"/>
              <a:gd name="T5" fmla="*/ 211693147 h 84"/>
              <a:gd name="T6" fmla="*/ 0 w 1588"/>
              <a:gd name="T7" fmla="*/ 211693147 h 84"/>
              <a:gd name="T8" fmla="*/ 0 w 1588"/>
              <a:gd name="T9" fmla="*/ 211693147 h 84"/>
              <a:gd name="T10" fmla="*/ 0 w 1588"/>
              <a:gd name="T11" fmla="*/ 211693147 h 84"/>
              <a:gd name="T12" fmla="*/ 0 w 1588"/>
              <a:gd name="T13" fmla="*/ 211693147 h 84"/>
              <a:gd name="T14" fmla="*/ 0 60000 65536"/>
              <a:gd name="T15" fmla="*/ 0 60000 65536"/>
              <a:gd name="T16" fmla="*/ 0 60000 65536"/>
              <a:gd name="T17" fmla="*/ 0 60000 65536"/>
              <a:gd name="T18" fmla="*/ 0 60000 65536"/>
              <a:gd name="T19" fmla="*/ 0 60000 65536"/>
              <a:gd name="T20" fmla="*/ 0 60000 65536"/>
              <a:gd name="T21" fmla="*/ 0 w 1588"/>
              <a:gd name="T22" fmla="*/ 0 h 84"/>
              <a:gd name="T23" fmla="*/ 1588 w 1588"/>
              <a:gd name="T24" fmla="*/ 84 h 8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84">
                <a:moveTo>
                  <a:pt x="0" y="84"/>
                </a:moveTo>
                <a:lnTo>
                  <a:pt x="0" y="0"/>
                </a:lnTo>
                <a:lnTo>
                  <a:pt x="0" y="84"/>
                </a:lnTo>
                <a:close/>
                <a:moveTo>
                  <a:pt x="0" y="84"/>
                </a:moveTo>
                <a:lnTo>
                  <a:pt x="0"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5" name="Freeform 2048"/>
          <p:cNvSpPr>
            <a:spLocks noEditPoints="1"/>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6" name="Freeform 2049"/>
          <p:cNvSpPr>
            <a:spLocks noEditPoints="1"/>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7" name="Freeform 2050"/>
          <p:cNvSpPr>
            <a:spLocks noEditPoints="1"/>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8" name="Freeform 2051"/>
          <p:cNvSpPr>
            <a:spLocks noEditPoints="1"/>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79" name="Freeform 2052"/>
          <p:cNvSpPr>
            <a:spLocks noEditPoints="1"/>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w 1588"/>
              <a:gd name="T7" fmla="*/ 0 h 1588"/>
              <a:gd name="T8" fmla="*/ 0 w 1588"/>
              <a:gd name="T9" fmla="*/ 0 h 1588"/>
              <a:gd name="T10" fmla="*/ 0 w 1588"/>
              <a:gd name="T11" fmla="*/ 0 h 1588"/>
              <a:gd name="T12" fmla="*/ 0 w 1588"/>
              <a:gd name="T13" fmla="*/ 0 h 1588"/>
              <a:gd name="T14" fmla="*/ 0 60000 65536"/>
              <a:gd name="T15" fmla="*/ 0 60000 65536"/>
              <a:gd name="T16" fmla="*/ 0 60000 65536"/>
              <a:gd name="T17" fmla="*/ 0 60000 65536"/>
              <a:gd name="T18" fmla="*/ 0 60000 65536"/>
              <a:gd name="T19" fmla="*/ 0 60000 65536"/>
              <a:gd name="T20" fmla="*/ 0 60000 65536"/>
              <a:gd name="T21" fmla="*/ 0 w 1588"/>
              <a:gd name="T22" fmla="*/ 0 h 1588"/>
              <a:gd name="T23" fmla="*/ 1588 w 1588"/>
              <a:gd name="T24" fmla="*/ 1588 h 1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8" h="1588">
                <a:moveTo>
                  <a:pt x="0" y="0"/>
                </a:moveTo>
                <a:lnTo>
                  <a:pt x="0" y="0"/>
                </a:lnTo>
                <a:close/>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0" name="Freeform 2053"/>
          <p:cNvSpPr>
            <a:spLocks/>
          </p:cNvSpPr>
          <p:nvPr/>
        </p:nvSpPr>
        <p:spPr bwMode="auto">
          <a:xfrm>
            <a:off x="8302625" y="2105025"/>
            <a:ext cx="1588" cy="1588"/>
          </a:xfrm>
          <a:custGeom>
            <a:avLst/>
            <a:gdLst>
              <a:gd name="T0" fmla="*/ 0 w 1588"/>
              <a:gd name="T1" fmla="*/ 0 h 1588"/>
              <a:gd name="T2" fmla="*/ 0 w 1588"/>
              <a:gd name="T3" fmla="*/ 0 h 1588"/>
              <a:gd name="T4" fmla="*/ 0 w 1588"/>
              <a:gd name="T5" fmla="*/ 0 h 1588"/>
              <a:gd name="T6" fmla="*/ 0 60000 65536"/>
              <a:gd name="T7" fmla="*/ 0 60000 65536"/>
              <a:gd name="T8" fmla="*/ 0 60000 65536"/>
              <a:gd name="T9" fmla="*/ 0 w 1588"/>
              <a:gd name="T10" fmla="*/ 0 h 1588"/>
              <a:gd name="T11" fmla="*/ 1588 w 1588"/>
              <a:gd name="T12" fmla="*/ 1588 h 1588"/>
            </a:gdLst>
            <a:ahLst/>
            <a:cxnLst>
              <a:cxn ang="T6">
                <a:pos x="T0" y="T1"/>
              </a:cxn>
              <a:cxn ang="T7">
                <a:pos x="T2" y="T3"/>
              </a:cxn>
              <a:cxn ang="T8">
                <a:pos x="T4" y="T5"/>
              </a:cxn>
            </a:cxnLst>
            <a:rect l="T9" t="T10" r="T11" b="T12"/>
            <a:pathLst>
              <a:path w="1588" h="1588">
                <a:moveTo>
                  <a:pt x="0" y="0"/>
                </a:move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81" name="Line 2054"/>
          <p:cNvSpPr>
            <a:spLocks noChangeShapeType="1"/>
          </p:cNvSpPr>
          <p:nvPr/>
        </p:nvSpPr>
        <p:spPr bwMode="auto">
          <a:xfrm>
            <a:off x="1066800" y="3657600"/>
            <a:ext cx="1524000" cy="1219200"/>
          </a:xfrm>
          <a:prstGeom prst="line">
            <a:avLst/>
          </a:prstGeom>
          <a:noFill/>
          <a:ln w="57150">
            <a:solidFill>
              <a:srgbClr val="0099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82" name="Line 2055"/>
          <p:cNvSpPr>
            <a:spLocks noChangeShapeType="1"/>
          </p:cNvSpPr>
          <p:nvPr/>
        </p:nvSpPr>
        <p:spPr bwMode="auto">
          <a:xfrm flipV="1">
            <a:off x="2590800" y="4648200"/>
            <a:ext cx="3124200" cy="228600"/>
          </a:xfrm>
          <a:prstGeom prst="line">
            <a:avLst/>
          </a:prstGeom>
          <a:noFill/>
          <a:ln w="57150">
            <a:solidFill>
              <a:srgbClr val="0099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83" name="Line 2056"/>
          <p:cNvSpPr>
            <a:spLocks noChangeShapeType="1"/>
          </p:cNvSpPr>
          <p:nvPr/>
        </p:nvSpPr>
        <p:spPr bwMode="auto">
          <a:xfrm flipV="1">
            <a:off x="6324600" y="4114800"/>
            <a:ext cx="1447800" cy="228600"/>
          </a:xfrm>
          <a:prstGeom prst="line">
            <a:avLst/>
          </a:prstGeom>
          <a:noFill/>
          <a:ln w="57150">
            <a:solidFill>
              <a:srgbClr val="0099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84" name="Line 2057"/>
          <p:cNvSpPr>
            <a:spLocks noChangeShapeType="1"/>
          </p:cNvSpPr>
          <p:nvPr/>
        </p:nvSpPr>
        <p:spPr bwMode="auto">
          <a:xfrm flipV="1">
            <a:off x="5638800" y="4343400"/>
            <a:ext cx="762000" cy="304800"/>
          </a:xfrm>
          <a:prstGeom prst="line">
            <a:avLst/>
          </a:prstGeom>
          <a:noFill/>
          <a:ln w="57150">
            <a:solidFill>
              <a:srgbClr val="0099CC"/>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1085" name="Text Box 2058"/>
          <p:cNvSpPr txBox="1">
            <a:spLocks noChangeArrowheads="1"/>
          </p:cNvSpPr>
          <p:nvPr/>
        </p:nvSpPr>
        <p:spPr bwMode="auto">
          <a:xfrm>
            <a:off x="1752600" y="2270125"/>
            <a:ext cx="11160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Browser</a:t>
            </a:r>
          </a:p>
        </p:txBody>
      </p:sp>
      <p:sp>
        <p:nvSpPr>
          <p:cNvPr id="1086" name="Text Box 2059"/>
          <p:cNvSpPr txBox="1">
            <a:spLocks noChangeArrowheads="1"/>
          </p:cNvSpPr>
          <p:nvPr/>
        </p:nvSpPr>
        <p:spPr bwMode="auto">
          <a:xfrm>
            <a:off x="1782763" y="3352800"/>
            <a:ext cx="960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Packet</a:t>
            </a:r>
          </a:p>
        </p:txBody>
      </p:sp>
      <p:sp>
        <p:nvSpPr>
          <p:cNvPr id="1087" name="Text Box 2060"/>
          <p:cNvSpPr txBox="1">
            <a:spLocks noChangeArrowheads="1"/>
          </p:cNvSpPr>
          <p:nvPr/>
        </p:nvSpPr>
        <p:spPr bwMode="auto">
          <a:xfrm>
            <a:off x="1143000" y="43434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Router</a:t>
            </a:r>
          </a:p>
        </p:txBody>
      </p:sp>
      <p:sp>
        <p:nvSpPr>
          <p:cNvPr id="1088" name="Text Box 2061"/>
          <p:cNvSpPr txBox="1">
            <a:spLocks noChangeArrowheads="1"/>
          </p:cNvSpPr>
          <p:nvPr/>
        </p:nvSpPr>
        <p:spPr bwMode="auto">
          <a:xfrm>
            <a:off x="2590800" y="5257800"/>
            <a:ext cx="960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Packet</a:t>
            </a:r>
          </a:p>
        </p:txBody>
      </p:sp>
      <p:sp>
        <p:nvSpPr>
          <p:cNvPr id="1089" name="Text Box 2062"/>
          <p:cNvSpPr txBox="1">
            <a:spLocks noChangeArrowheads="1"/>
          </p:cNvSpPr>
          <p:nvPr/>
        </p:nvSpPr>
        <p:spPr bwMode="auto">
          <a:xfrm>
            <a:off x="4343400" y="49530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Router</a:t>
            </a:r>
          </a:p>
        </p:txBody>
      </p:sp>
      <p:sp>
        <p:nvSpPr>
          <p:cNvPr id="1090" name="Text Box 2063"/>
          <p:cNvSpPr txBox="1">
            <a:spLocks noChangeArrowheads="1"/>
          </p:cNvSpPr>
          <p:nvPr/>
        </p:nvSpPr>
        <p:spPr bwMode="auto">
          <a:xfrm>
            <a:off x="6888163" y="3352800"/>
            <a:ext cx="960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Packet</a:t>
            </a:r>
          </a:p>
        </p:txBody>
      </p:sp>
      <p:sp>
        <p:nvSpPr>
          <p:cNvPr id="1091" name="Text Box 2064"/>
          <p:cNvSpPr txBox="1">
            <a:spLocks noChangeArrowheads="1"/>
          </p:cNvSpPr>
          <p:nvPr/>
        </p:nvSpPr>
        <p:spPr bwMode="auto">
          <a:xfrm>
            <a:off x="6961188" y="4175125"/>
            <a:ext cx="8620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Route</a:t>
            </a:r>
          </a:p>
        </p:txBody>
      </p:sp>
      <p:sp>
        <p:nvSpPr>
          <p:cNvPr id="1092" name="Text Box 2065"/>
          <p:cNvSpPr txBox="1">
            <a:spLocks noChangeArrowheads="1"/>
          </p:cNvSpPr>
          <p:nvPr/>
        </p:nvSpPr>
        <p:spPr bwMode="auto">
          <a:xfrm>
            <a:off x="6589713" y="2346325"/>
            <a:ext cx="1411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Webserver</a:t>
            </a:r>
          </a:p>
          <a:p>
            <a:pPr eaLnBrk="1" hangingPunct="1"/>
            <a:r>
              <a:rPr lang="en-US">
                <a:latin typeface="Lucida Sans Unicode" pitchFamily="34" charset="0"/>
              </a:rPr>
              <a:t>Software</a:t>
            </a:r>
          </a:p>
        </p:txBody>
      </p:sp>
      <p:sp>
        <p:nvSpPr>
          <p:cNvPr id="1093" name="Text Box 2066"/>
          <p:cNvSpPr txBox="1">
            <a:spLocks noChangeArrowheads="1"/>
          </p:cNvSpPr>
          <p:nvPr/>
        </p:nvSpPr>
        <p:spPr bwMode="auto">
          <a:xfrm>
            <a:off x="5759450" y="3429000"/>
            <a:ext cx="946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Router</a:t>
            </a:r>
          </a:p>
        </p:txBody>
      </p:sp>
      <p:pic>
        <p:nvPicPr>
          <p:cNvPr id="1094" name="Picture 2067"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0" y="4803775"/>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5" name="Picture 2068"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42672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6" name="Picture 2069"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1400" y="38100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7" name="Picture 2070"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40386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8" name="Picture 2071"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0800" y="36576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99" name="Picture 2072" descr="MACPOWR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2286000"/>
            <a:ext cx="1087438"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6" name="Object 2"/>
          <p:cNvGraphicFramePr>
            <a:graphicFrameLocks noChangeAspect="1"/>
          </p:cNvGraphicFramePr>
          <p:nvPr/>
        </p:nvGraphicFramePr>
        <p:xfrm>
          <a:off x="1295400" y="2286000"/>
          <a:ext cx="533400" cy="531813"/>
        </p:xfrm>
        <a:graphic>
          <a:graphicData uri="http://schemas.openxmlformats.org/presentationml/2006/ole">
            <mc:AlternateContent xmlns:mc="http://schemas.openxmlformats.org/markup-compatibility/2006">
              <mc:Choice xmlns:v="urn:schemas-microsoft-com:vml" Requires="v">
                <p:oleObj spid="_x0000_s23612" name="VISIO" r:id="rId5" imgW="389880" imgH="389520" progId="">
                  <p:embed/>
                </p:oleObj>
              </mc:Choice>
              <mc:Fallback>
                <p:oleObj name="VISIO" r:id="rId5" imgW="389880" imgH="389520"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286000"/>
                        <a:ext cx="5334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7924800" y="2422525"/>
          <a:ext cx="533400" cy="531813"/>
        </p:xfrm>
        <a:graphic>
          <a:graphicData uri="http://schemas.openxmlformats.org/presentationml/2006/ole">
            <mc:AlternateContent xmlns:mc="http://schemas.openxmlformats.org/markup-compatibility/2006">
              <mc:Choice xmlns:v="urn:schemas-microsoft-com:vml" Requires="v">
                <p:oleObj spid="_x0000_s23613" name="VISIO" r:id="rId7" imgW="389880" imgH="389520" progId="">
                  <p:embed/>
                </p:oleObj>
              </mc:Choice>
              <mc:Fallback>
                <p:oleObj name="VISIO" r:id="rId7" imgW="389880" imgH="389520" progId="">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4800" y="2422525"/>
                        <a:ext cx="5334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00" name="Picture 2075" descr="FILSERVI"/>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48600" y="2971800"/>
            <a:ext cx="836613"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1" name="Rectangle 2076"/>
          <p:cNvSpPr>
            <a:spLocks noChangeArrowheads="1"/>
          </p:cNvSpPr>
          <p:nvPr/>
        </p:nvSpPr>
        <p:spPr bwMode="auto">
          <a:xfrm>
            <a:off x="1905000" y="3733800"/>
            <a:ext cx="609600" cy="228600"/>
          </a:xfrm>
          <a:prstGeom prst="rect">
            <a:avLst/>
          </a:prstGeom>
          <a:solidFill>
            <a:srgbClr val="0066FF"/>
          </a:solidFill>
          <a:ln w="9525">
            <a:solidFill>
              <a:schemeClr val="tx1"/>
            </a:solidFill>
            <a:miter lim="800000"/>
            <a:headEnd/>
            <a:tailEnd/>
          </a:ln>
        </p:spPr>
        <p:txBody>
          <a:bodyPr wrap="none" anchor="ctr"/>
          <a:lstStyle/>
          <a:p>
            <a:endParaRPr lang="en-US">
              <a:latin typeface="Lucida Sans Unicode" pitchFamily="34" charset="0"/>
            </a:endParaRPr>
          </a:p>
        </p:txBody>
      </p:sp>
      <p:sp>
        <p:nvSpPr>
          <p:cNvPr id="1102" name="Rectangle 2077"/>
          <p:cNvSpPr>
            <a:spLocks noChangeArrowheads="1"/>
          </p:cNvSpPr>
          <p:nvPr/>
        </p:nvSpPr>
        <p:spPr bwMode="auto">
          <a:xfrm>
            <a:off x="2971800" y="4953000"/>
            <a:ext cx="609600" cy="228600"/>
          </a:xfrm>
          <a:prstGeom prst="rect">
            <a:avLst/>
          </a:prstGeom>
          <a:solidFill>
            <a:srgbClr val="0066FF"/>
          </a:solidFill>
          <a:ln w="9525">
            <a:solidFill>
              <a:schemeClr val="tx1"/>
            </a:solidFill>
            <a:miter lim="800000"/>
            <a:headEnd/>
            <a:tailEnd/>
          </a:ln>
        </p:spPr>
        <p:txBody>
          <a:bodyPr wrap="none" anchor="ctr"/>
          <a:lstStyle/>
          <a:p>
            <a:endParaRPr lang="en-US">
              <a:latin typeface="Lucida Sans Unicode" pitchFamily="34" charset="0"/>
            </a:endParaRPr>
          </a:p>
        </p:txBody>
      </p:sp>
      <p:sp>
        <p:nvSpPr>
          <p:cNvPr id="1103" name="Rectangle 2078"/>
          <p:cNvSpPr>
            <a:spLocks noChangeArrowheads="1"/>
          </p:cNvSpPr>
          <p:nvPr/>
        </p:nvSpPr>
        <p:spPr bwMode="auto">
          <a:xfrm>
            <a:off x="4419600" y="4419600"/>
            <a:ext cx="609600" cy="228600"/>
          </a:xfrm>
          <a:prstGeom prst="rect">
            <a:avLst/>
          </a:prstGeom>
          <a:solidFill>
            <a:srgbClr val="0066FF"/>
          </a:solidFill>
          <a:ln w="9525">
            <a:solidFill>
              <a:schemeClr val="tx1"/>
            </a:solidFill>
            <a:miter lim="800000"/>
            <a:headEnd/>
            <a:tailEnd/>
          </a:ln>
        </p:spPr>
        <p:txBody>
          <a:bodyPr wrap="none" anchor="ctr"/>
          <a:lstStyle/>
          <a:p>
            <a:endParaRPr lang="en-US">
              <a:latin typeface="Lucida Sans Unicode" pitchFamily="34" charset="0"/>
            </a:endParaRPr>
          </a:p>
        </p:txBody>
      </p:sp>
      <p:sp>
        <p:nvSpPr>
          <p:cNvPr id="1104" name="Rectangle 2079"/>
          <p:cNvSpPr>
            <a:spLocks noChangeArrowheads="1"/>
          </p:cNvSpPr>
          <p:nvPr/>
        </p:nvSpPr>
        <p:spPr bwMode="auto">
          <a:xfrm>
            <a:off x="6019800" y="4572000"/>
            <a:ext cx="609600" cy="228600"/>
          </a:xfrm>
          <a:prstGeom prst="rect">
            <a:avLst/>
          </a:prstGeom>
          <a:solidFill>
            <a:srgbClr val="0066FF"/>
          </a:solidFill>
          <a:ln w="9525">
            <a:solidFill>
              <a:schemeClr val="tx1"/>
            </a:solidFill>
            <a:miter lim="800000"/>
            <a:headEnd/>
            <a:tailEnd/>
          </a:ln>
        </p:spPr>
        <p:txBody>
          <a:bodyPr wrap="none" anchor="ctr"/>
          <a:lstStyle/>
          <a:p>
            <a:endParaRPr lang="en-US">
              <a:latin typeface="Lucida Sans Unicode" pitchFamily="34" charset="0"/>
            </a:endParaRPr>
          </a:p>
        </p:txBody>
      </p:sp>
      <p:sp>
        <p:nvSpPr>
          <p:cNvPr id="1105" name="Rectangle 2080"/>
          <p:cNvSpPr>
            <a:spLocks noChangeArrowheads="1"/>
          </p:cNvSpPr>
          <p:nvPr/>
        </p:nvSpPr>
        <p:spPr bwMode="auto">
          <a:xfrm>
            <a:off x="7086600" y="3733800"/>
            <a:ext cx="609600" cy="228600"/>
          </a:xfrm>
          <a:prstGeom prst="rect">
            <a:avLst/>
          </a:prstGeom>
          <a:solidFill>
            <a:srgbClr val="0066FF"/>
          </a:solidFill>
          <a:ln w="9525">
            <a:solidFill>
              <a:schemeClr val="tx1"/>
            </a:solidFill>
            <a:miter lim="800000"/>
            <a:headEnd/>
            <a:tailEnd/>
          </a:ln>
        </p:spPr>
        <p:txBody>
          <a:bodyPr wrap="none" anchor="ctr"/>
          <a:lstStyle/>
          <a:p>
            <a:endParaRPr lang="en-US">
              <a:latin typeface="Lucida Sans Unicode" pitchFamily="34" charset="0"/>
            </a:endParaRPr>
          </a:p>
        </p:txBody>
      </p:sp>
      <p:sp>
        <p:nvSpPr>
          <p:cNvPr id="1106" name="Arc 2081"/>
          <p:cNvSpPr>
            <a:spLocks/>
          </p:cNvSpPr>
          <p:nvPr/>
        </p:nvSpPr>
        <p:spPr bwMode="auto">
          <a:xfrm rot="10473580" flipH="1">
            <a:off x="4953000" y="3352800"/>
            <a:ext cx="381000" cy="609600"/>
          </a:xfrm>
          <a:custGeom>
            <a:avLst/>
            <a:gdLst>
              <a:gd name="T0" fmla="*/ 0 w 21600"/>
              <a:gd name="T1" fmla="*/ 0 h 21600"/>
              <a:gd name="T2" fmla="*/ 118540664 w 21600"/>
              <a:gd name="T3" fmla="*/ 485542386 h 21600"/>
              <a:gd name="T4" fmla="*/ 0 w 21600"/>
              <a:gd name="T5" fmla="*/ 48554238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pic>
        <p:nvPicPr>
          <p:cNvPr id="1107" name="Picture 2082"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200" y="37338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8" name="Picture 2083" descr="UPSSYS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3048000"/>
            <a:ext cx="609600"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084"/>
          <p:cNvSpPr>
            <a:spLocks noChangeArrowheads="1"/>
          </p:cNvSpPr>
          <p:nvPr/>
        </p:nvSpPr>
        <p:spPr bwMode="auto">
          <a:xfrm>
            <a:off x="5410200" y="228600"/>
            <a:ext cx="3200400" cy="16764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fontAlgn="auto">
              <a:spcBef>
                <a:spcPts val="0"/>
              </a:spcBef>
              <a:spcAft>
                <a:spcPts val="0"/>
              </a:spcAft>
              <a:defRPr/>
            </a:pPr>
            <a:r>
              <a:rPr lang="en-US" sz="2400" dirty="0"/>
              <a:t>The global Internet </a:t>
            </a:r>
          </a:p>
          <a:p>
            <a:pPr fontAlgn="auto">
              <a:spcBef>
                <a:spcPts val="0"/>
              </a:spcBef>
              <a:spcAft>
                <a:spcPts val="0"/>
              </a:spcAft>
              <a:defRPr/>
            </a:pPr>
            <a:r>
              <a:rPr lang="en-US" sz="2400" dirty="0"/>
              <a:t>has thousands of </a:t>
            </a:r>
          </a:p>
          <a:p>
            <a:pPr fontAlgn="auto">
              <a:spcBef>
                <a:spcPts val="0"/>
              </a:spcBef>
              <a:spcAft>
                <a:spcPts val="0"/>
              </a:spcAft>
              <a:defRPr/>
            </a:pPr>
            <a:r>
              <a:rPr lang="en-US" sz="2400" dirty="0"/>
              <a:t>networks connected</a:t>
            </a:r>
          </a:p>
          <a:p>
            <a:pPr fontAlgn="auto">
              <a:spcBef>
                <a:spcPts val="0"/>
              </a:spcBef>
              <a:spcAft>
                <a:spcPts val="0"/>
              </a:spcAft>
              <a:defRPr/>
            </a:pPr>
            <a:r>
              <a:rPr lang="en-US" sz="2400" dirty="0"/>
              <a:t>by routers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7"/>
          <p:cNvPicPr>
            <a:picLocks noChangeAspect="1" noChangeArrowheads="1"/>
          </p:cNvPicPr>
          <p:nvPr/>
        </p:nvPicPr>
        <p:blipFill>
          <a:blip r:embed="rId2">
            <a:extLst>
              <a:ext uri="{28A0092B-C50C-407E-A947-70E740481C1C}">
                <a14:useLocalDpi xmlns:a14="http://schemas.microsoft.com/office/drawing/2010/main" val="0"/>
              </a:ext>
            </a:extLst>
          </a:blip>
          <a:srcRect l="10349" t="13667" r="8409" b="9950"/>
          <a:stretch>
            <a:fillRect/>
          </a:stretch>
        </p:blipFill>
        <p:spPr bwMode="auto">
          <a:xfrm>
            <a:off x="609600" y="1222376"/>
            <a:ext cx="8077200" cy="488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A-6: Frames and Packets</a:t>
            </a:r>
            <a:endParaRPr lang="en-US" dirty="0"/>
          </a:p>
        </p:txBody>
      </p:sp>
      <p:sp>
        <p:nvSpPr>
          <p:cNvPr id="6" name="Rectangle 5"/>
          <p:cNvSpPr/>
          <p:nvPr/>
        </p:nvSpPr>
        <p:spPr>
          <a:xfrm>
            <a:off x="5057775" y="1152525"/>
            <a:ext cx="37338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Packet travels in a different</a:t>
            </a:r>
          </a:p>
          <a:p>
            <a:pPr algn="ctr" fontAlgn="auto">
              <a:spcBef>
                <a:spcPts val="0"/>
              </a:spcBef>
              <a:spcAft>
                <a:spcPts val="0"/>
              </a:spcAft>
              <a:defRPr/>
            </a:pPr>
            <a:r>
              <a:rPr lang="en-US" dirty="0"/>
              <a:t>frame in each network</a:t>
            </a: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
  <TotalTime>767</TotalTime>
  <Words>963</Words>
  <Application>Microsoft Macintosh PowerPoint</Application>
  <PresentationFormat>On-screen Show (4:3)</PresentationFormat>
  <Paragraphs>179</Paragraphs>
  <Slides>36</Slides>
  <Notes>2</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36</vt:i4>
      </vt:variant>
    </vt:vector>
  </HeadingPairs>
  <TitlesOfParts>
    <vt:vector size="39" baseType="lpstr">
      <vt:lpstr>Concourse</vt:lpstr>
      <vt:lpstr>1_Concourse</vt:lpstr>
      <vt:lpstr>VISIO</vt:lpstr>
      <vt:lpstr>Networking Concepts</vt:lpstr>
      <vt:lpstr>Orientation</vt:lpstr>
      <vt:lpstr>A-1: A Simple Home Network</vt:lpstr>
      <vt:lpstr>A-2: Unshielded Twisted Pair Wiring (UTP) Cord</vt:lpstr>
      <vt:lpstr>A-3: Building LAN</vt:lpstr>
      <vt:lpstr>A-4: Wide Area Networks (WANs)</vt:lpstr>
      <vt:lpstr>A-5: The Internet</vt:lpstr>
      <vt:lpstr>A-5: The Internet</vt:lpstr>
      <vt:lpstr>A-6: Frames and Packets</vt:lpstr>
      <vt:lpstr>A-7: Internet Service Providers (ISPs)</vt:lpstr>
      <vt:lpstr>A-8: Three Core Standards Layers</vt:lpstr>
      <vt:lpstr>A-9: Layered Standards Architectures</vt:lpstr>
      <vt:lpstr>A-10: Physical and Data Link Layers</vt:lpstr>
      <vt:lpstr>A-11: Internet and Transport Layer Standards</vt:lpstr>
      <vt:lpstr>A-12: Internet Protocol (IP) Packet</vt:lpstr>
      <vt:lpstr>A-13: IP Version 6 (IPv6) Packet</vt:lpstr>
      <vt:lpstr>A-14: Transmission Control Protocol (TCP) Segment</vt:lpstr>
      <vt:lpstr>A-15: Messages in a TCP Session</vt:lpstr>
      <vt:lpstr>A-15: Messages in a TCP Session</vt:lpstr>
      <vt:lpstr>A-15: Messages in a TCP Session</vt:lpstr>
      <vt:lpstr>A-15: Messages in a TCP Session</vt:lpstr>
      <vt:lpstr>A-15: Messages in a TCP Session</vt:lpstr>
      <vt:lpstr>A-16: TCP Sequence and Acknowledgement Numbers</vt:lpstr>
      <vt:lpstr>A-17: Multitasking Server Host and Port Numbers</vt:lpstr>
      <vt:lpstr>A-18: Sockets</vt:lpstr>
      <vt:lpstr>A-19: User Datagram Protocol (UDP)</vt:lpstr>
      <vt:lpstr>A-20: Internet Control Message Protocol (ICMP)</vt:lpstr>
      <vt:lpstr>A-21: Domain Name System (DNS) Server</vt:lpstr>
      <vt:lpstr>A-22: Dynamic Routing Protocols</vt:lpstr>
      <vt:lpstr>A-23: Simple Network Management Protocol (SNMP)</vt:lpstr>
      <vt:lpstr>A-24: Application Standards</vt:lpstr>
      <vt:lpstr>A-24: Application Standards</vt:lpstr>
      <vt:lpstr>A-24: Application Standards</vt:lpstr>
      <vt:lpstr>A-24: Application Standards</vt:lpstr>
      <vt:lpstr>The End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Paul Sarkis</cp:lastModifiedBy>
  <cp:revision>209</cp:revision>
  <dcterms:created xsi:type="dcterms:W3CDTF">2009-03-16T04:19:02Z</dcterms:created>
  <dcterms:modified xsi:type="dcterms:W3CDTF">2013-12-17T23:17:29Z</dcterms:modified>
</cp:coreProperties>
</file>